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12"/>
  </p:notesMasterIdLst>
  <p:sldIdLst>
    <p:sldId id="256" r:id="rId2"/>
    <p:sldId id="297" r:id="rId3"/>
    <p:sldId id="296" r:id="rId4"/>
    <p:sldId id="298" r:id="rId5"/>
    <p:sldId id="268" r:id="rId6"/>
    <p:sldId id="299" r:id="rId7"/>
    <p:sldId id="300" r:id="rId8"/>
    <p:sldId id="301" r:id="rId9"/>
    <p:sldId id="267" r:id="rId10"/>
    <p:sldId id="287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2F50"/>
    <a:srgbClr val="1B3F6B"/>
    <a:srgbClr val="014B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1364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CA88E35-A5BD-494B-B5ED-58FBDB0C0C7A}" type="datetimeFigureOut">
              <a:rPr lang="en-US"/>
              <a:pPr>
                <a:defRPr/>
              </a:pPr>
              <a:t>5/14/2015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7061C51-E888-4D97-BF40-41CCC2495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337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 descr="Sellstate PowerPoint Template Titl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743200"/>
            <a:ext cx="8763000" cy="685799"/>
          </a:xfrm>
        </p:spPr>
        <p:txBody>
          <a:bodyPr>
            <a:noAutofit/>
          </a:bodyPr>
          <a:lstStyle>
            <a:lvl1pPr algn="l">
              <a:defRPr sz="4800" cap="all" baseline="0">
                <a:solidFill>
                  <a:schemeClr val="bg1"/>
                </a:solidFill>
                <a:latin typeface="Neutra Text Light" pitchFamily="50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428999"/>
            <a:ext cx="7467600" cy="609600"/>
          </a:xfrm>
        </p:spPr>
        <p:txBody>
          <a:bodyPr>
            <a:noAutofit/>
          </a:bodyPr>
          <a:lstStyle>
            <a:lvl1pPr marL="0" indent="0" algn="l">
              <a:buNone/>
              <a:defRPr sz="3600" i="1">
                <a:solidFill>
                  <a:schemeClr val="bg1"/>
                </a:solidFill>
                <a:latin typeface="Neutra Text TF Light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4" name="Text Placeholder 17"/>
          <p:cNvSpPr>
            <a:spLocks noGrp="1"/>
          </p:cNvSpPr>
          <p:nvPr>
            <p:ph type="body" sz="quarter" idx="17"/>
          </p:nvPr>
        </p:nvSpPr>
        <p:spPr>
          <a:xfrm>
            <a:off x="228600" y="990600"/>
            <a:ext cx="3352800" cy="6096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aseline="0">
                <a:solidFill>
                  <a:srgbClr val="003776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8"/>
          </p:nvPr>
        </p:nvSpPr>
        <p:spPr>
          <a:xfrm>
            <a:off x="228600" y="685800"/>
            <a:ext cx="3352800" cy="381000"/>
          </a:xfrm>
        </p:spPr>
        <p:txBody>
          <a:bodyPr>
            <a:normAutofit/>
          </a:bodyPr>
          <a:lstStyle>
            <a:lvl1pPr>
              <a:buNone/>
              <a:defRPr sz="1800" spc="400" baseline="0">
                <a:solidFill>
                  <a:srgbClr val="666666"/>
                </a:solidFill>
                <a:latin typeface="SF Florencesans SC Exp" pitchFamily="2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7" name="Text Placeholder 17"/>
          <p:cNvSpPr>
            <a:spLocks noGrp="1"/>
          </p:cNvSpPr>
          <p:nvPr>
            <p:ph type="body" sz="quarter" idx="19"/>
          </p:nvPr>
        </p:nvSpPr>
        <p:spPr>
          <a:xfrm>
            <a:off x="228600" y="5591175"/>
            <a:ext cx="3352800" cy="6096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aseline="0">
                <a:solidFill>
                  <a:srgbClr val="003776"/>
                </a:solidFill>
                <a:latin typeface="Neutra Text Light" pitchFamily="50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8" name="Text Placeholder 25"/>
          <p:cNvSpPr>
            <a:spLocks noGrp="1"/>
          </p:cNvSpPr>
          <p:nvPr>
            <p:ph type="body" sz="quarter" idx="20"/>
          </p:nvPr>
        </p:nvSpPr>
        <p:spPr>
          <a:xfrm>
            <a:off x="228600" y="5286375"/>
            <a:ext cx="3352800" cy="381000"/>
          </a:xfrm>
        </p:spPr>
        <p:txBody>
          <a:bodyPr>
            <a:normAutofit/>
          </a:bodyPr>
          <a:lstStyle>
            <a:lvl1pPr>
              <a:buNone/>
              <a:defRPr sz="1800" spc="400" baseline="0">
                <a:solidFill>
                  <a:srgbClr val="666666"/>
                </a:solidFill>
                <a:latin typeface="SF Florencesans SC Exp" pitchFamily="2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9" name="Text Placeholder 17"/>
          <p:cNvSpPr>
            <a:spLocks noGrp="1"/>
          </p:cNvSpPr>
          <p:nvPr>
            <p:ph type="body" sz="quarter" idx="21"/>
          </p:nvPr>
        </p:nvSpPr>
        <p:spPr>
          <a:xfrm>
            <a:off x="3581400" y="5591175"/>
            <a:ext cx="4572000" cy="6096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aseline="0">
                <a:solidFill>
                  <a:srgbClr val="003776"/>
                </a:solidFill>
                <a:latin typeface="Neutra Text Light" pitchFamily="50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0" name="Text Placeholder 25"/>
          <p:cNvSpPr>
            <a:spLocks noGrp="1"/>
          </p:cNvSpPr>
          <p:nvPr>
            <p:ph type="body" sz="quarter" idx="22"/>
          </p:nvPr>
        </p:nvSpPr>
        <p:spPr>
          <a:xfrm>
            <a:off x="3581400" y="5286375"/>
            <a:ext cx="3352800" cy="381000"/>
          </a:xfrm>
        </p:spPr>
        <p:txBody>
          <a:bodyPr>
            <a:normAutofit/>
          </a:bodyPr>
          <a:lstStyle>
            <a:lvl1pPr>
              <a:buNone/>
              <a:defRPr sz="1800" spc="400" baseline="0">
                <a:solidFill>
                  <a:srgbClr val="666666"/>
                </a:solidFill>
                <a:latin typeface="SF Florencesans SC Exp" pitchFamily="2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2"/>
            <a:ext cx="8229600" cy="4068763"/>
          </a:xfrm>
        </p:spPr>
        <p:txBody>
          <a:bodyPr/>
          <a:lstStyle>
            <a:lvl1pP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Neutra Text TF Light" pitchFamily="50" charset="0"/>
              </a:defRPr>
            </a:lvl1pPr>
            <a:lvl2pPr>
              <a:defRPr sz="2000">
                <a:solidFill>
                  <a:schemeClr val="tx1"/>
                </a:solidFill>
                <a:latin typeface="Neutra Text TF Light" pitchFamily="50" charset="0"/>
              </a:defRPr>
            </a:lvl2pPr>
            <a:lvl3pPr>
              <a:defRPr sz="1800">
                <a:solidFill>
                  <a:schemeClr val="tx1"/>
                </a:solidFill>
                <a:latin typeface="Neutra Text TF Light" pitchFamily="50" charset="0"/>
              </a:defRPr>
            </a:lvl3pPr>
            <a:lvl4pPr>
              <a:defRPr sz="1600">
                <a:solidFill>
                  <a:schemeClr val="tx1"/>
                </a:solidFill>
                <a:latin typeface="Neutra Text TF Light" pitchFamily="50" charset="0"/>
              </a:defRPr>
            </a:lvl4pPr>
            <a:lvl5pPr>
              <a:defRPr sz="1400">
                <a:solidFill>
                  <a:schemeClr val="tx1"/>
                </a:solidFill>
                <a:latin typeface="Neutra Text TF Light" pitchFamily="50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457200" y="1524000"/>
            <a:ext cx="8229600" cy="457200"/>
          </a:xfrm>
        </p:spPr>
        <p:txBody>
          <a:bodyPr>
            <a:noAutofit/>
          </a:bodyPr>
          <a:lstStyle>
            <a:lvl1pPr marL="0" indent="0" algn="l">
              <a:buNone/>
              <a:defRPr sz="2400" i="1">
                <a:solidFill>
                  <a:srgbClr val="666666"/>
                </a:solidFill>
                <a:latin typeface="Neutra Text TF Light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0" y="6574870"/>
            <a:ext cx="9144000" cy="283130"/>
          </a:xfrm>
        </p:spPr>
        <p:txBody>
          <a:bodyPr>
            <a:noAutofit/>
          </a:bodyPr>
          <a:lstStyle>
            <a:lvl1pPr algn="ctr">
              <a:buNone/>
              <a:defRPr sz="1200" spc="400" baseline="0">
                <a:solidFill>
                  <a:schemeClr val="bg1"/>
                </a:solidFill>
                <a:latin typeface="SF Florencesans SC Exp" pitchFamily="2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111196"/>
            <a:ext cx="8229600" cy="457200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>
              <a:defRPr sz="3000" cap="all" baseline="0">
                <a:solidFill>
                  <a:srgbClr val="003776"/>
                </a:solidFill>
                <a:latin typeface="Neutra Text Light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2"/>
            <a:ext cx="8229600" cy="4068763"/>
          </a:xfrm>
        </p:spPr>
        <p:txBody>
          <a:bodyPr/>
          <a:lstStyle>
            <a:lvl1pP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Neutra Text TF Light" pitchFamily="50" charset="0"/>
              </a:defRPr>
            </a:lvl1pPr>
            <a:lvl2pPr>
              <a:defRPr sz="2000">
                <a:solidFill>
                  <a:schemeClr val="tx1"/>
                </a:solidFill>
                <a:latin typeface="Neutra Text TF Light" pitchFamily="50" charset="0"/>
              </a:defRPr>
            </a:lvl2pPr>
            <a:lvl3pPr>
              <a:defRPr sz="1800">
                <a:solidFill>
                  <a:schemeClr val="tx1"/>
                </a:solidFill>
                <a:latin typeface="Neutra Text TF Light" pitchFamily="50" charset="0"/>
              </a:defRPr>
            </a:lvl3pPr>
            <a:lvl4pPr>
              <a:defRPr sz="1600">
                <a:solidFill>
                  <a:schemeClr val="tx1"/>
                </a:solidFill>
                <a:latin typeface="Neutra Text TF Light" pitchFamily="50" charset="0"/>
              </a:defRPr>
            </a:lvl4pPr>
            <a:lvl5pPr>
              <a:defRPr sz="1400">
                <a:solidFill>
                  <a:schemeClr val="tx1"/>
                </a:solidFill>
                <a:latin typeface="Neutra Text TF Light" pitchFamily="50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457200" y="1524000"/>
            <a:ext cx="8229600" cy="457200"/>
          </a:xfrm>
        </p:spPr>
        <p:txBody>
          <a:bodyPr>
            <a:noAutofit/>
          </a:bodyPr>
          <a:lstStyle>
            <a:lvl1pPr marL="0" indent="0" algn="l">
              <a:buNone/>
              <a:defRPr sz="2400" i="1">
                <a:solidFill>
                  <a:srgbClr val="666666"/>
                </a:solidFill>
                <a:latin typeface="Neutra Text TF Light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0" y="6574870"/>
            <a:ext cx="9144000" cy="283130"/>
          </a:xfrm>
        </p:spPr>
        <p:txBody>
          <a:bodyPr>
            <a:noAutofit/>
          </a:bodyPr>
          <a:lstStyle>
            <a:lvl1pPr algn="ctr">
              <a:buNone/>
              <a:defRPr sz="1200" spc="400" baseline="0">
                <a:solidFill>
                  <a:schemeClr val="bg1"/>
                </a:solidFill>
                <a:latin typeface="SF Florencesans SC Exp" pitchFamily="2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111196"/>
            <a:ext cx="8229600" cy="457200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>
              <a:defRPr sz="3000" cap="all" baseline="0">
                <a:solidFill>
                  <a:srgbClr val="003776"/>
                </a:solidFill>
                <a:latin typeface="Neutra Text Light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2"/>
            <a:ext cx="8229600" cy="4068763"/>
          </a:xfrm>
        </p:spPr>
        <p:txBody>
          <a:bodyPr/>
          <a:lstStyle>
            <a:lvl1pP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Neutra Text TF Light" pitchFamily="50" charset="0"/>
              </a:defRPr>
            </a:lvl1pPr>
            <a:lvl2pPr>
              <a:defRPr sz="2000">
                <a:solidFill>
                  <a:schemeClr val="tx1"/>
                </a:solidFill>
                <a:latin typeface="Neutra Text TF Light" pitchFamily="50" charset="0"/>
              </a:defRPr>
            </a:lvl2pPr>
            <a:lvl3pPr>
              <a:defRPr sz="1800">
                <a:solidFill>
                  <a:schemeClr val="tx1"/>
                </a:solidFill>
                <a:latin typeface="Neutra Text TF Light" pitchFamily="50" charset="0"/>
              </a:defRPr>
            </a:lvl3pPr>
            <a:lvl4pPr>
              <a:defRPr sz="1600">
                <a:solidFill>
                  <a:schemeClr val="tx1"/>
                </a:solidFill>
                <a:latin typeface="Neutra Text TF Light" pitchFamily="50" charset="0"/>
              </a:defRPr>
            </a:lvl4pPr>
            <a:lvl5pPr>
              <a:defRPr sz="1400">
                <a:solidFill>
                  <a:schemeClr val="tx1"/>
                </a:solidFill>
                <a:latin typeface="Neutra Text TF Light" pitchFamily="50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457200" y="1524000"/>
            <a:ext cx="8229600" cy="457200"/>
          </a:xfrm>
        </p:spPr>
        <p:txBody>
          <a:bodyPr>
            <a:noAutofit/>
          </a:bodyPr>
          <a:lstStyle>
            <a:lvl1pPr marL="0" indent="0" algn="l">
              <a:buNone/>
              <a:defRPr sz="2400" i="1">
                <a:solidFill>
                  <a:srgbClr val="666666"/>
                </a:solidFill>
                <a:latin typeface="Neutra Text TF Light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0" y="6574870"/>
            <a:ext cx="9144000" cy="283130"/>
          </a:xfrm>
        </p:spPr>
        <p:txBody>
          <a:bodyPr>
            <a:noAutofit/>
          </a:bodyPr>
          <a:lstStyle>
            <a:lvl1pPr algn="ctr">
              <a:buNone/>
              <a:defRPr sz="1200" spc="400" baseline="0">
                <a:solidFill>
                  <a:schemeClr val="bg1"/>
                </a:solidFill>
                <a:latin typeface="SF Florencesans SC Exp" pitchFamily="2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111196"/>
            <a:ext cx="8229600" cy="457200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>
              <a:defRPr sz="3000" cap="all" baseline="0">
                <a:solidFill>
                  <a:srgbClr val="003776"/>
                </a:solidFill>
                <a:latin typeface="Neutra Text Light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2"/>
            <a:ext cx="8229600" cy="4068763"/>
          </a:xfrm>
        </p:spPr>
        <p:txBody>
          <a:bodyPr/>
          <a:lstStyle>
            <a:lvl1pP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Neutra Text TF Light" pitchFamily="50" charset="0"/>
              </a:defRPr>
            </a:lvl1pPr>
            <a:lvl2pPr>
              <a:defRPr sz="2000">
                <a:solidFill>
                  <a:schemeClr val="tx1"/>
                </a:solidFill>
                <a:latin typeface="Neutra Text TF Light" pitchFamily="50" charset="0"/>
              </a:defRPr>
            </a:lvl2pPr>
            <a:lvl3pPr>
              <a:defRPr sz="1800">
                <a:solidFill>
                  <a:schemeClr val="tx1"/>
                </a:solidFill>
                <a:latin typeface="Neutra Text TF Light" pitchFamily="50" charset="0"/>
              </a:defRPr>
            </a:lvl3pPr>
            <a:lvl4pPr>
              <a:defRPr sz="1600">
                <a:solidFill>
                  <a:schemeClr val="tx1"/>
                </a:solidFill>
                <a:latin typeface="Neutra Text TF Light" pitchFamily="50" charset="0"/>
              </a:defRPr>
            </a:lvl4pPr>
            <a:lvl5pPr>
              <a:defRPr sz="1400">
                <a:solidFill>
                  <a:schemeClr val="tx1"/>
                </a:solidFill>
                <a:latin typeface="Neutra Text TF Light" pitchFamily="50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457200" y="1524000"/>
            <a:ext cx="8229600" cy="457200"/>
          </a:xfrm>
        </p:spPr>
        <p:txBody>
          <a:bodyPr>
            <a:noAutofit/>
          </a:bodyPr>
          <a:lstStyle>
            <a:lvl1pPr marL="0" indent="0" algn="l">
              <a:buNone/>
              <a:defRPr sz="2400" i="1">
                <a:solidFill>
                  <a:srgbClr val="666666"/>
                </a:solidFill>
                <a:latin typeface="Neutra Text TF Light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0" y="6574870"/>
            <a:ext cx="9144000" cy="283130"/>
          </a:xfrm>
        </p:spPr>
        <p:txBody>
          <a:bodyPr>
            <a:noAutofit/>
          </a:bodyPr>
          <a:lstStyle>
            <a:lvl1pPr algn="ctr">
              <a:buNone/>
              <a:defRPr sz="1200" spc="400" baseline="0">
                <a:solidFill>
                  <a:schemeClr val="bg1"/>
                </a:solidFill>
                <a:latin typeface="SF Florencesans SC Exp" pitchFamily="2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111196"/>
            <a:ext cx="8229600" cy="457200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>
              <a:defRPr sz="3000" cap="all" baseline="0">
                <a:solidFill>
                  <a:srgbClr val="003776"/>
                </a:solidFill>
                <a:latin typeface="Neutra Text Light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2"/>
            <a:ext cx="8229600" cy="4068763"/>
          </a:xfrm>
        </p:spPr>
        <p:txBody>
          <a:bodyPr/>
          <a:lstStyle>
            <a:lvl1pP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Neutra Text TF Light" pitchFamily="50" charset="0"/>
              </a:defRPr>
            </a:lvl1pPr>
            <a:lvl2pPr>
              <a:defRPr sz="2000">
                <a:solidFill>
                  <a:schemeClr val="tx1"/>
                </a:solidFill>
                <a:latin typeface="Neutra Text TF Light" pitchFamily="50" charset="0"/>
              </a:defRPr>
            </a:lvl2pPr>
            <a:lvl3pPr>
              <a:defRPr sz="1800">
                <a:solidFill>
                  <a:schemeClr val="tx1"/>
                </a:solidFill>
                <a:latin typeface="Neutra Text TF Light" pitchFamily="50" charset="0"/>
              </a:defRPr>
            </a:lvl3pPr>
            <a:lvl4pPr>
              <a:defRPr sz="1600">
                <a:solidFill>
                  <a:schemeClr val="tx1"/>
                </a:solidFill>
                <a:latin typeface="Neutra Text TF Light" pitchFamily="50" charset="0"/>
              </a:defRPr>
            </a:lvl4pPr>
            <a:lvl5pPr>
              <a:defRPr sz="1400">
                <a:solidFill>
                  <a:schemeClr val="tx1"/>
                </a:solidFill>
                <a:latin typeface="Neutra Text TF Light" pitchFamily="50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457200" y="1524000"/>
            <a:ext cx="8229600" cy="457200"/>
          </a:xfrm>
        </p:spPr>
        <p:txBody>
          <a:bodyPr>
            <a:noAutofit/>
          </a:bodyPr>
          <a:lstStyle>
            <a:lvl1pPr marL="0" indent="0" algn="l">
              <a:buNone/>
              <a:defRPr sz="2400" i="1">
                <a:solidFill>
                  <a:srgbClr val="666666"/>
                </a:solidFill>
                <a:latin typeface="Neutra Text TF Light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0" y="6574870"/>
            <a:ext cx="9144000" cy="283130"/>
          </a:xfrm>
        </p:spPr>
        <p:txBody>
          <a:bodyPr>
            <a:noAutofit/>
          </a:bodyPr>
          <a:lstStyle>
            <a:lvl1pPr algn="ctr">
              <a:buNone/>
              <a:defRPr sz="1200" spc="400" baseline="0">
                <a:solidFill>
                  <a:schemeClr val="bg1"/>
                </a:solidFill>
                <a:latin typeface="SF Florencesans SC Exp" pitchFamily="2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111196"/>
            <a:ext cx="8229600" cy="457200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>
              <a:defRPr sz="3000" cap="all" baseline="0">
                <a:solidFill>
                  <a:srgbClr val="003776"/>
                </a:solidFill>
                <a:latin typeface="Neutra Text Light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2"/>
            <a:ext cx="8229600" cy="4068763"/>
          </a:xfrm>
        </p:spPr>
        <p:txBody>
          <a:bodyPr/>
          <a:lstStyle>
            <a:lvl1pP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Neutra Text TF Light" pitchFamily="50" charset="0"/>
              </a:defRPr>
            </a:lvl1pPr>
            <a:lvl2pPr>
              <a:defRPr sz="2000">
                <a:solidFill>
                  <a:schemeClr val="tx1"/>
                </a:solidFill>
                <a:latin typeface="Neutra Text TF Light" pitchFamily="50" charset="0"/>
              </a:defRPr>
            </a:lvl2pPr>
            <a:lvl3pPr>
              <a:defRPr sz="1800">
                <a:solidFill>
                  <a:schemeClr val="tx1"/>
                </a:solidFill>
                <a:latin typeface="Neutra Text TF Light" pitchFamily="50" charset="0"/>
              </a:defRPr>
            </a:lvl3pPr>
            <a:lvl4pPr>
              <a:defRPr sz="1600">
                <a:solidFill>
                  <a:schemeClr val="tx1"/>
                </a:solidFill>
                <a:latin typeface="Neutra Text TF Light" pitchFamily="50" charset="0"/>
              </a:defRPr>
            </a:lvl4pPr>
            <a:lvl5pPr>
              <a:defRPr sz="1400">
                <a:solidFill>
                  <a:schemeClr val="tx1"/>
                </a:solidFill>
                <a:latin typeface="Neutra Text TF Light" pitchFamily="50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457200" y="1524000"/>
            <a:ext cx="8229600" cy="457200"/>
          </a:xfrm>
        </p:spPr>
        <p:txBody>
          <a:bodyPr>
            <a:noAutofit/>
          </a:bodyPr>
          <a:lstStyle>
            <a:lvl1pPr marL="0" indent="0" algn="l">
              <a:buNone/>
              <a:defRPr sz="2400" i="1">
                <a:solidFill>
                  <a:srgbClr val="666666"/>
                </a:solidFill>
                <a:latin typeface="Neutra Text TF Light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0" y="6574870"/>
            <a:ext cx="9144000" cy="283130"/>
          </a:xfrm>
        </p:spPr>
        <p:txBody>
          <a:bodyPr>
            <a:noAutofit/>
          </a:bodyPr>
          <a:lstStyle>
            <a:lvl1pPr algn="ctr">
              <a:buNone/>
              <a:defRPr sz="1200" spc="400" baseline="0">
                <a:solidFill>
                  <a:schemeClr val="bg1"/>
                </a:solidFill>
                <a:latin typeface="SF Florencesans SC Exp" pitchFamily="2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111196"/>
            <a:ext cx="8229600" cy="457200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>
              <a:defRPr sz="3000" cap="all" baseline="0">
                <a:solidFill>
                  <a:srgbClr val="003776"/>
                </a:solidFill>
                <a:latin typeface="Neutra Text Light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2"/>
            <a:ext cx="8229600" cy="4068763"/>
          </a:xfrm>
        </p:spPr>
        <p:txBody>
          <a:bodyPr/>
          <a:lstStyle>
            <a:lvl1pP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Neutra Text TF Light" pitchFamily="50" charset="0"/>
              </a:defRPr>
            </a:lvl1pPr>
            <a:lvl2pPr>
              <a:defRPr sz="2000">
                <a:solidFill>
                  <a:schemeClr val="tx1"/>
                </a:solidFill>
                <a:latin typeface="Neutra Text TF Light" pitchFamily="50" charset="0"/>
              </a:defRPr>
            </a:lvl2pPr>
            <a:lvl3pPr>
              <a:defRPr sz="1800">
                <a:solidFill>
                  <a:schemeClr val="tx1"/>
                </a:solidFill>
                <a:latin typeface="Neutra Text TF Light" pitchFamily="50" charset="0"/>
              </a:defRPr>
            </a:lvl3pPr>
            <a:lvl4pPr>
              <a:defRPr sz="1600">
                <a:solidFill>
                  <a:schemeClr val="tx1"/>
                </a:solidFill>
                <a:latin typeface="Neutra Text TF Light" pitchFamily="50" charset="0"/>
              </a:defRPr>
            </a:lvl4pPr>
            <a:lvl5pPr>
              <a:defRPr sz="1400">
                <a:solidFill>
                  <a:schemeClr val="tx1"/>
                </a:solidFill>
                <a:latin typeface="Neutra Text TF Light" pitchFamily="50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457200" y="1524000"/>
            <a:ext cx="8229600" cy="457200"/>
          </a:xfrm>
        </p:spPr>
        <p:txBody>
          <a:bodyPr>
            <a:noAutofit/>
          </a:bodyPr>
          <a:lstStyle>
            <a:lvl1pPr marL="0" indent="0" algn="l">
              <a:buNone/>
              <a:defRPr sz="2400" i="1">
                <a:solidFill>
                  <a:srgbClr val="666666"/>
                </a:solidFill>
                <a:latin typeface="Neutra Text TF Light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0" y="6574870"/>
            <a:ext cx="9144000" cy="283130"/>
          </a:xfrm>
        </p:spPr>
        <p:txBody>
          <a:bodyPr>
            <a:noAutofit/>
          </a:bodyPr>
          <a:lstStyle>
            <a:lvl1pPr algn="ctr">
              <a:buNone/>
              <a:defRPr sz="1200" spc="400" baseline="0">
                <a:solidFill>
                  <a:schemeClr val="bg1"/>
                </a:solidFill>
                <a:latin typeface="SF Florencesans SC Exp" pitchFamily="2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111196"/>
            <a:ext cx="8229600" cy="457200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>
              <a:defRPr sz="3000" cap="all" baseline="0">
                <a:solidFill>
                  <a:srgbClr val="003776"/>
                </a:solidFill>
                <a:latin typeface="Neutra Text Light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2"/>
            <a:ext cx="8229600" cy="4068763"/>
          </a:xfrm>
        </p:spPr>
        <p:txBody>
          <a:bodyPr/>
          <a:lstStyle>
            <a:lvl1pP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Neutra Text TF Light" pitchFamily="50" charset="0"/>
              </a:defRPr>
            </a:lvl1pPr>
            <a:lvl2pPr>
              <a:defRPr sz="2000">
                <a:solidFill>
                  <a:schemeClr val="tx1"/>
                </a:solidFill>
                <a:latin typeface="Neutra Text TF Light" pitchFamily="50" charset="0"/>
              </a:defRPr>
            </a:lvl2pPr>
            <a:lvl3pPr>
              <a:defRPr sz="1800">
                <a:solidFill>
                  <a:schemeClr val="tx1"/>
                </a:solidFill>
                <a:latin typeface="Neutra Text TF Light" pitchFamily="50" charset="0"/>
              </a:defRPr>
            </a:lvl3pPr>
            <a:lvl4pPr>
              <a:defRPr sz="1600">
                <a:solidFill>
                  <a:schemeClr val="tx1"/>
                </a:solidFill>
                <a:latin typeface="Neutra Text TF Light" pitchFamily="50" charset="0"/>
              </a:defRPr>
            </a:lvl4pPr>
            <a:lvl5pPr>
              <a:defRPr sz="1400">
                <a:solidFill>
                  <a:schemeClr val="tx1"/>
                </a:solidFill>
                <a:latin typeface="Neutra Text TF Light" pitchFamily="50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457200" y="1524000"/>
            <a:ext cx="8229600" cy="457200"/>
          </a:xfrm>
        </p:spPr>
        <p:txBody>
          <a:bodyPr>
            <a:noAutofit/>
          </a:bodyPr>
          <a:lstStyle>
            <a:lvl1pPr marL="0" indent="0" algn="l">
              <a:buNone/>
              <a:defRPr sz="2400" i="1">
                <a:solidFill>
                  <a:srgbClr val="666666"/>
                </a:solidFill>
                <a:latin typeface="Neutra Text TF Light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0" y="6574870"/>
            <a:ext cx="9144000" cy="283130"/>
          </a:xfrm>
        </p:spPr>
        <p:txBody>
          <a:bodyPr>
            <a:noAutofit/>
          </a:bodyPr>
          <a:lstStyle>
            <a:lvl1pPr algn="ctr">
              <a:buNone/>
              <a:defRPr sz="1200" spc="400" baseline="0">
                <a:solidFill>
                  <a:schemeClr val="bg1"/>
                </a:solidFill>
                <a:latin typeface="SF Florencesans SC Exp" pitchFamily="2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111196"/>
            <a:ext cx="8229600" cy="457200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>
              <a:defRPr sz="3000" cap="all" baseline="0">
                <a:solidFill>
                  <a:srgbClr val="003776"/>
                </a:solidFill>
                <a:latin typeface="Neutra Text Light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2"/>
            <a:ext cx="8229600" cy="4068763"/>
          </a:xfrm>
        </p:spPr>
        <p:txBody>
          <a:bodyPr/>
          <a:lstStyle>
            <a:lvl1pP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Neutra Text TF Light" pitchFamily="50" charset="0"/>
              </a:defRPr>
            </a:lvl1pPr>
            <a:lvl2pPr>
              <a:defRPr sz="2000">
                <a:solidFill>
                  <a:schemeClr val="tx1"/>
                </a:solidFill>
                <a:latin typeface="Neutra Text TF Light" pitchFamily="50" charset="0"/>
              </a:defRPr>
            </a:lvl2pPr>
            <a:lvl3pPr>
              <a:defRPr sz="1800">
                <a:solidFill>
                  <a:schemeClr val="tx1"/>
                </a:solidFill>
                <a:latin typeface="Neutra Text TF Light" pitchFamily="50" charset="0"/>
              </a:defRPr>
            </a:lvl3pPr>
            <a:lvl4pPr>
              <a:defRPr sz="1600">
                <a:solidFill>
                  <a:schemeClr val="tx1"/>
                </a:solidFill>
                <a:latin typeface="Neutra Text TF Light" pitchFamily="50" charset="0"/>
              </a:defRPr>
            </a:lvl4pPr>
            <a:lvl5pPr>
              <a:defRPr sz="1400">
                <a:solidFill>
                  <a:schemeClr val="tx1"/>
                </a:solidFill>
                <a:latin typeface="Neutra Text TF Light" pitchFamily="50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457200" y="1524000"/>
            <a:ext cx="8229600" cy="457200"/>
          </a:xfrm>
        </p:spPr>
        <p:txBody>
          <a:bodyPr>
            <a:noAutofit/>
          </a:bodyPr>
          <a:lstStyle>
            <a:lvl1pPr marL="0" indent="0" algn="l">
              <a:buNone/>
              <a:defRPr sz="2400" i="1">
                <a:solidFill>
                  <a:srgbClr val="666666"/>
                </a:solidFill>
                <a:latin typeface="Neutra Text TF Light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0" y="6574870"/>
            <a:ext cx="9144000" cy="283130"/>
          </a:xfrm>
        </p:spPr>
        <p:txBody>
          <a:bodyPr>
            <a:noAutofit/>
          </a:bodyPr>
          <a:lstStyle>
            <a:lvl1pPr algn="ctr">
              <a:buNone/>
              <a:defRPr sz="1200" spc="400" baseline="0">
                <a:solidFill>
                  <a:schemeClr val="bg1"/>
                </a:solidFill>
                <a:latin typeface="SF Florencesans SC Exp" pitchFamily="2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111196"/>
            <a:ext cx="8229600" cy="457200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>
              <a:defRPr sz="3000" cap="all" baseline="0">
                <a:solidFill>
                  <a:srgbClr val="003776"/>
                </a:solidFill>
                <a:latin typeface="Neutra Text Light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2"/>
            <a:ext cx="8229600" cy="4068763"/>
          </a:xfrm>
        </p:spPr>
        <p:txBody>
          <a:bodyPr/>
          <a:lstStyle>
            <a:lvl1pP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Neutra Text TF Light" pitchFamily="50" charset="0"/>
              </a:defRPr>
            </a:lvl1pPr>
            <a:lvl2pPr>
              <a:defRPr sz="2000">
                <a:solidFill>
                  <a:schemeClr val="tx1"/>
                </a:solidFill>
                <a:latin typeface="Neutra Text TF Light" pitchFamily="50" charset="0"/>
              </a:defRPr>
            </a:lvl2pPr>
            <a:lvl3pPr>
              <a:defRPr sz="1800">
                <a:solidFill>
                  <a:schemeClr val="tx1"/>
                </a:solidFill>
                <a:latin typeface="Neutra Text TF Light" pitchFamily="50" charset="0"/>
              </a:defRPr>
            </a:lvl3pPr>
            <a:lvl4pPr>
              <a:defRPr sz="1600">
                <a:solidFill>
                  <a:schemeClr val="tx1"/>
                </a:solidFill>
                <a:latin typeface="Neutra Text TF Light" pitchFamily="50" charset="0"/>
              </a:defRPr>
            </a:lvl4pPr>
            <a:lvl5pPr>
              <a:defRPr sz="1400">
                <a:solidFill>
                  <a:schemeClr val="tx1"/>
                </a:solidFill>
                <a:latin typeface="Neutra Text TF Light" pitchFamily="50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457200" y="1524000"/>
            <a:ext cx="8229600" cy="457200"/>
          </a:xfrm>
        </p:spPr>
        <p:txBody>
          <a:bodyPr>
            <a:noAutofit/>
          </a:bodyPr>
          <a:lstStyle>
            <a:lvl1pPr marL="0" indent="0" algn="l">
              <a:buNone/>
              <a:defRPr sz="2400" i="1">
                <a:solidFill>
                  <a:srgbClr val="666666"/>
                </a:solidFill>
                <a:latin typeface="Neutra Text TF Light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0" y="6574870"/>
            <a:ext cx="9144000" cy="283130"/>
          </a:xfrm>
        </p:spPr>
        <p:txBody>
          <a:bodyPr>
            <a:noAutofit/>
          </a:bodyPr>
          <a:lstStyle>
            <a:lvl1pPr algn="ctr">
              <a:buNone/>
              <a:defRPr sz="1200" spc="400" baseline="0">
                <a:solidFill>
                  <a:schemeClr val="bg1"/>
                </a:solidFill>
                <a:latin typeface="SF Florencesans SC Exp" pitchFamily="2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111196"/>
            <a:ext cx="8229600" cy="457200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>
              <a:defRPr sz="3000" cap="all" baseline="0">
                <a:solidFill>
                  <a:srgbClr val="003776"/>
                </a:solidFill>
                <a:latin typeface="Neutra Text Light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Sellstate PowerPoint Template Middle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/>
          </a:bodyPr>
          <a:lstStyle>
            <a:lvl1pP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1pPr>
            <a:lvl2pPr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>
              <a:defRPr sz="2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457200" y="1524000"/>
            <a:ext cx="8229600" cy="457200"/>
          </a:xfrm>
        </p:spPr>
        <p:txBody>
          <a:bodyPr>
            <a:noAutofit/>
          </a:bodyPr>
          <a:lstStyle>
            <a:lvl1pPr marL="0" indent="0" algn="l">
              <a:buNone/>
              <a:defRPr sz="2800" i="1">
                <a:solidFill>
                  <a:srgbClr val="666666"/>
                </a:solidFill>
                <a:latin typeface="Calibri Light" panose="020F03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111196"/>
            <a:ext cx="8229600" cy="457200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600" cap="all" baseline="0">
                <a:solidFill>
                  <a:srgbClr val="003776"/>
                </a:solidFill>
                <a:latin typeface="MS Reference Sans Serif" panose="020B060403050404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15"/>
          <p:cNvSpPr>
            <a:spLocks noGrp="1"/>
          </p:cNvSpPr>
          <p:nvPr>
            <p:ph type="ftr" sz="quarter" idx="14"/>
          </p:nvPr>
        </p:nvSpPr>
        <p:spPr>
          <a:xfrm>
            <a:off x="0" y="6542088"/>
            <a:ext cx="9144000" cy="274637"/>
          </a:xfrm>
        </p:spPr>
        <p:txBody>
          <a:bodyPr/>
          <a:lstStyle>
            <a:lvl1pPr>
              <a:defRPr sz="1800" spc="400" baseline="-25000">
                <a:solidFill>
                  <a:schemeClr val="bg1"/>
                </a:solidFill>
                <a:latin typeface="SF Florencesans SC Exp" pitchFamily="2" charset="0"/>
              </a:defRPr>
            </a:lvl1pPr>
          </a:lstStyle>
          <a:p>
            <a:pPr>
              <a:defRPr/>
            </a:pPr>
            <a:r>
              <a:rPr lang="en-US"/>
              <a:t>sellstate.com | joinsellstate.com | sellstatesource.com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2"/>
            <a:ext cx="8229600" cy="4068763"/>
          </a:xfrm>
        </p:spPr>
        <p:txBody>
          <a:bodyPr/>
          <a:lstStyle>
            <a:lvl1pP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Neutra Text TF Light" pitchFamily="50" charset="0"/>
              </a:defRPr>
            </a:lvl1pPr>
            <a:lvl2pPr>
              <a:defRPr sz="2000">
                <a:solidFill>
                  <a:schemeClr val="tx1"/>
                </a:solidFill>
                <a:latin typeface="Neutra Text TF Light" pitchFamily="50" charset="0"/>
              </a:defRPr>
            </a:lvl2pPr>
            <a:lvl3pPr>
              <a:defRPr sz="1800">
                <a:solidFill>
                  <a:schemeClr val="tx1"/>
                </a:solidFill>
                <a:latin typeface="Neutra Text TF Light" pitchFamily="50" charset="0"/>
              </a:defRPr>
            </a:lvl3pPr>
            <a:lvl4pPr>
              <a:defRPr sz="1600">
                <a:solidFill>
                  <a:schemeClr val="tx1"/>
                </a:solidFill>
                <a:latin typeface="Neutra Text TF Light" pitchFamily="50" charset="0"/>
              </a:defRPr>
            </a:lvl4pPr>
            <a:lvl5pPr>
              <a:defRPr sz="1400">
                <a:solidFill>
                  <a:schemeClr val="tx1"/>
                </a:solidFill>
                <a:latin typeface="Neutra Text TF Light" pitchFamily="50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457200" y="1524000"/>
            <a:ext cx="8229600" cy="457200"/>
          </a:xfrm>
        </p:spPr>
        <p:txBody>
          <a:bodyPr>
            <a:noAutofit/>
          </a:bodyPr>
          <a:lstStyle>
            <a:lvl1pPr marL="0" indent="0" algn="l">
              <a:buNone/>
              <a:defRPr sz="2400" i="1">
                <a:solidFill>
                  <a:srgbClr val="666666"/>
                </a:solidFill>
                <a:latin typeface="Neutra Text TF Light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0" y="6574870"/>
            <a:ext cx="9144000" cy="283130"/>
          </a:xfrm>
        </p:spPr>
        <p:txBody>
          <a:bodyPr>
            <a:noAutofit/>
          </a:bodyPr>
          <a:lstStyle>
            <a:lvl1pPr algn="ctr">
              <a:buNone/>
              <a:defRPr sz="1200" spc="400" baseline="0">
                <a:solidFill>
                  <a:schemeClr val="bg1"/>
                </a:solidFill>
                <a:latin typeface="SF Florencesans SC Exp" pitchFamily="2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111196"/>
            <a:ext cx="8229600" cy="457200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>
              <a:defRPr sz="3000" cap="all" baseline="0">
                <a:solidFill>
                  <a:srgbClr val="003776"/>
                </a:solidFill>
                <a:latin typeface="Neutra Text Light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2"/>
            <a:ext cx="8229600" cy="4068763"/>
          </a:xfrm>
        </p:spPr>
        <p:txBody>
          <a:bodyPr/>
          <a:lstStyle>
            <a:lvl1pP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Neutra Text TF Light" pitchFamily="50" charset="0"/>
              </a:defRPr>
            </a:lvl1pPr>
            <a:lvl2pPr>
              <a:defRPr sz="2000">
                <a:solidFill>
                  <a:schemeClr val="tx1"/>
                </a:solidFill>
                <a:latin typeface="Neutra Text TF Light" pitchFamily="50" charset="0"/>
              </a:defRPr>
            </a:lvl2pPr>
            <a:lvl3pPr>
              <a:defRPr sz="1800">
                <a:solidFill>
                  <a:schemeClr val="tx1"/>
                </a:solidFill>
                <a:latin typeface="Neutra Text TF Light" pitchFamily="50" charset="0"/>
              </a:defRPr>
            </a:lvl3pPr>
            <a:lvl4pPr>
              <a:defRPr sz="1600">
                <a:solidFill>
                  <a:schemeClr val="tx1"/>
                </a:solidFill>
                <a:latin typeface="Neutra Text TF Light" pitchFamily="50" charset="0"/>
              </a:defRPr>
            </a:lvl4pPr>
            <a:lvl5pPr>
              <a:defRPr sz="1400">
                <a:solidFill>
                  <a:schemeClr val="tx1"/>
                </a:solidFill>
                <a:latin typeface="Neutra Text TF Light" pitchFamily="50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457200" y="1524000"/>
            <a:ext cx="8229600" cy="457200"/>
          </a:xfrm>
        </p:spPr>
        <p:txBody>
          <a:bodyPr>
            <a:noAutofit/>
          </a:bodyPr>
          <a:lstStyle>
            <a:lvl1pPr marL="0" indent="0" algn="l">
              <a:buNone/>
              <a:defRPr sz="2400" i="1">
                <a:solidFill>
                  <a:srgbClr val="666666"/>
                </a:solidFill>
                <a:latin typeface="Neutra Text TF Light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0" y="6574870"/>
            <a:ext cx="9144000" cy="283130"/>
          </a:xfrm>
        </p:spPr>
        <p:txBody>
          <a:bodyPr>
            <a:noAutofit/>
          </a:bodyPr>
          <a:lstStyle>
            <a:lvl1pPr algn="ctr">
              <a:buNone/>
              <a:defRPr sz="1200" spc="400" baseline="0">
                <a:solidFill>
                  <a:schemeClr val="bg1"/>
                </a:solidFill>
                <a:latin typeface="SF Florencesans SC Exp" pitchFamily="2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111196"/>
            <a:ext cx="8229600" cy="457200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>
              <a:defRPr sz="3000" cap="all" baseline="0">
                <a:solidFill>
                  <a:srgbClr val="003776"/>
                </a:solidFill>
                <a:latin typeface="Neutra Text Light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2"/>
            <a:ext cx="8229600" cy="4068763"/>
          </a:xfrm>
        </p:spPr>
        <p:txBody>
          <a:bodyPr/>
          <a:lstStyle>
            <a:lvl1pP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Neutra Text TF Light" pitchFamily="50" charset="0"/>
              </a:defRPr>
            </a:lvl1pPr>
            <a:lvl2pPr>
              <a:defRPr sz="2000">
                <a:solidFill>
                  <a:schemeClr val="tx1"/>
                </a:solidFill>
                <a:latin typeface="Neutra Text TF Light" pitchFamily="50" charset="0"/>
              </a:defRPr>
            </a:lvl2pPr>
            <a:lvl3pPr>
              <a:defRPr sz="1800">
                <a:solidFill>
                  <a:schemeClr val="tx1"/>
                </a:solidFill>
                <a:latin typeface="Neutra Text TF Light" pitchFamily="50" charset="0"/>
              </a:defRPr>
            </a:lvl3pPr>
            <a:lvl4pPr>
              <a:defRPr sz="1600">
                <a:solidFill>
                  <a:schemeClr val="tx1"/>
                </a:solidFill>
                <a:latin typeface="Neutra Text TF Light" pitchFamily="50" charset="0"/>
              </a:defRPr>
            </a:lvl4pPr>
            <a:lvl5pPr>
              <a:defRPr sz="1400">
                <a:solidFill>
                  <a:schemeClr val="tx1"/>
                </a:solidFill>
                <a:latin typeface="Neutra Text TF Light" pitchFamily="50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457200" y="1524000"/>
            <a:ext cx="8229600" cy="457200"/>
          </a:xfrm>
        </p:spPr>
        <p:txBody>
          <a:bodyPr>
            <a:noAutofit/>
          </a:bodyPr>
          <a:lstStyle>
            <a:lvl1pPr marL="0" indent="0" algn="l">
              <a:buNone/>
              <a:defRPr sz="2400" i="1">
                <a:solidFill>
                  <a:srgbClr val="666666"/>
                </a:solidFill>
                <a:latin typeface="Neutra Text TF Light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0" y="6574870"/>
            <a:ext cx="9144000" cy="283130"/>
          </a:xfrm>
        </p:spPr>
        <p:txBody>
          <a:bodyPr>
            <a:noAutofit/>
          </a:bodyPr>
          <a:lstStyle>
            <a:lvl1pPr algn="ctr">
              <a:buNone/>
              <a:defRPr sz="1200" spc="400" baseline="0">
                <a:solidFill>
                  <a:schemeClr val="bg1"/>
                </a:solidFill>
                <a:latin typeface="SF Florencesans SC Exp" pitchFamily="2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111196"/>
            <a:ext cx="8229600" cy="457200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>
              <a:defRPr sz="3000" cap="all" baseline="0">
                <a:solidFill>
                  <a:srgbClr val="003776"/>
                </a:solidFill>
                <a:latin typeface="Neutra Text Light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2"/>
            <a:ext cx="8229600" cy="4068763"/>
          </a:xfrm>
        </p:spPr>
        <p:txBody>
          <a:bodyPr/>
          <a:lstStyle>
            <a:lvl1pP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Neutra Text TF Light" pitchFamily="50" charset="0"/>
              </a:defRPr>
            </a:lvl1pPr>
            <a:lvl2pPr>
              <a:defRPr sz="2000">
                <a:solidFill>
                  <a:schemeClr val="tx1"/>
                </a:solidFill>
                <a:latin typeface="Neutra Text TF Light" pitchFamily="50" charset="0"/>
              </a:defRPr>
            </a:lvl2pPr>
            <a:lvl3pPr>
              <a:defRPr sz="1800">
                <a:solidFill>
                  <a:schemeClr val="tx1"/>
                </a:solidFill>
                <a:latin typeface="Neutra Text TF Light" pitchFamily="50" charset="0"/>
              </a:defRPr>
            </a:lvl3pPr>
            <a:lvl4pPr>
              <a:defRPr sz="1600">
                <a:solidFill>
                  <a:schemeClr val="tx1"/>
                </a:solidFill>
                <a:latin typeface="Neutra Text TF Light" pitchFamily="50" charset="0"/>
              </a:defRPr>
            </a:lvl4pPr>
            <a:lvl5pPr>
              <a:defRPr sz="1400">
                <a:solidFill>
                  <a:schemeClr val="tx1"/>
                </a:solidFill>
                <a:latin typeface="Neutra Text TF Light" pitchFamily="50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457200" y="1524000"/>
            <a:ext cx="8229600" cy="457200"/>
          </a:xfrm>
        </p:spPr>
        <p:txBody>
          <a:bodyPr>
            <a:noAutofit/>
          </a:bodyPr>
          <a:lstStyle>
            <a:lvl1pPr marL="0" indent="0" algn="l">
              <a:buNone/>
              <a:defRPr sz="2400" i="1">
                <a:solidFill>
                  <a:srgbClr val="666666"/>
                </a:solidFill>
                <a:latin typeface="Neutra Text TF Light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0" y="6574870"/>
            <a:ext cx="9144000" cy="283130"/>
          </a:xfrm>
        </p:spPr>
        <p:txBody>
          <a:bodyPr>
            <a:noAutofit/>
          </a:bodyPr>
          <a:lstStyle>
            <a:lvl1pPr algn="ctr">
              <a:buNone/>
              <a:defRPr sz="1200" spc="400" baseline="0">
                <a:solidFill>
                  <a:schemeClr val="bg1"/>
                </a:solidFill>
                <a:latin typeface="SF Florencesans SC Exp" pitchFamily="2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111196"/>
            <a:ext cx="8229600" cy="457200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>
              <a:defRPr sz="3000" cap="all" baseline="0">
                <a:solidFill>
                  <a:srgbClr val="003776"/>
                </a:solidFill>
                <a:latin typeface="Neutra Text Light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2"/>
            <a:ext cx="8229600" cy="4068763"/>
          </a:xfrm>
        </p:spPr>
        <p:txBody>
          <a:bodyPr/>
          <a:lstStyle>
            <a:lvl1pP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Neutra Text TF Light" pitchFamily="50" charset="0"/>
              </a:defRPr>
            </a:lvl1pPr>
            <a:lvl2pPr>
              <a:defRPr sz="2000">
                <a:solidFill>
                  <a:schemeClr val="tx1"/>
                </a:solidFill>
                <a:latin typeface="Neutra Text TF Light" pitchFamily="50" charset="0"/>
              </a:defRPr>
            </a:lvl2pPr>
            <a:lvl3pPr>
              <a:defRPr sz="1800">
                <a:solidFill>
                  <a:schemeClr val="tx1"/>
                </a:solidFill>
                <a:latin typeface="Neutra Text TF Light" pitchFamily="50" charset="0"/>
              </a:defRPr>
            </a:lvl3pPr>
            <a:lvl4pPr>
              <a:defRPr sz="1600">
                <a:solidFill>
                  <a:schemeClr val="tx1"/>
                </a:solidFill>
                <a:latin typeface="Neutra Text TF Light" pitchFamily="50" charset="0"/>
              </a:defRPr>
            </a:lvl4pPr>
            <a:lvl5pPr>
              <a:defRPr sz="1400">
                <a:solidFill>
                  <a:schemeClr val="tx1"/>
                </a:solidFill>
                <a:latin typeface="Neutra Text TF Light" pitchFamily="50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457200" y="1524000"/>
            <a:ext cx="8229600" cy="457200"/>
          </a:xfrm>
        </p:spPr>
        <p:txBody>
          <a:bodyPr>
            <a:noAutofit/>
          </a:bodyPr>
          <a:lstStyle>
            <a:lvl1pPr marL="0" indent="0" algn="l">
              <a:buNone/>
              <a:defRPr sz="2400" i="1">
                <a:solidFill>
                  <a:srgbClr val="666666"/>
                </a:solidFill>
                <a:latin typeface="Neutra Text TF Light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0" y="6574870"/>
            <a:ext cx="9144000" cy="283130"/>
          </a:xfrm>
        </p:spPr>
        <p:txBody>
          <a:bodyPr>
            <a:noAutofit/>
          </a:bodyPr>
          <a:lstStyle>
            <a:lvl1pPr algn="ctr">
              <a:buNone/>
              <a:defRPr sz="1200" spc="400" baseline="0">
                <a:solidFill>
                  <a:schemeClr val="bg1"/>
                </a:solidFill>
                <a:latin typeface="SF Florencesans SC Exp" pitchFamily="2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111196"/>
            <a:ext cx="8229600" cy="457200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>
              <a:defRPr sz="3000" cap="all" baseline="0">
                <a:solidFill>
                  <a:srgbClr val="003776"/>
                </a:solidFill>
                <a:latin typeface="Neutra Text Light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2"/>
            <a:ext cx="8229600" cy="4068763"/>
          </a:xfrm>
        </p:spPr>
        <p:txBody>
          <a:bodyPr/>
          <a:lstStyle>
            <a:lvl1pP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Neutra Text TF Light" pitchFamily="50" charset="0"/>
              </a:defRPr>
            </a:lvl1pPr>
            <a:lvl2pPr>
              <a:defRPr sz="2000">
                <a:solidFill>
                  <a:schemeClr val="tx1"/>
                </a:solidFill>
                <a:latin typeface="Neutra Text TF Light" pitchFamily="50" charset="0"/>
              </a:defRPr>
            </a:lvl2pPr>
            <a:lvl3pPr>
              <a:defRPr sz="1800">
                <a:solidFill>
                  <a:schemeClr val="tx1"/>
                </a:solidFill>
                <a:latin typeface="Neutra Text TF Light" pitchFamily="50" charset="0"/>
              </a:defRPr>
            </a:lvl3pPr>
            <a:lvl4pPr>
              <a:defRPr sz="1600">
                <a:solidFill>
                  <a:schemeClr val="tx1"/>
                </a:solidFill>
                <a:latin typeface="Neutra Text TF Light" pitchFamily="50" charset="0"/>
              </a:defRPr>
            </a:lvl4pPr>
            <a:lvl5pPr>
              <a:defRPr sz="1400">
                <a:solidFill>
                  <a:schemeClr val="tx1"/>
                </a:solidFill>
                <a:latin typeface="Neutra Text TF Light" pitchFamily="50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457200" y="1524000"/>
            <a:ext cx="8229600" cy="457200"/>
          </a:xfrm>
        </p:spPr>
        <p:txBody>
          <a:bodyPr>
            <a:noAutofit/>
          </a:bodyPr>
          <a:lstStyle>
            <a:lvl1pPr marL="0" indent="0" algn="l">
              <a:buNone/>
              <a:defRPr sz="2400" i="1">
                <a:solidFill>
                  <a:srgbClr val="666666"/>
                </a:solidFill>
                <a:latin typeface="Neutra Text TF Light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0" y="6574870"/>
            <a:ext cx="9144000" cy="283130"/>
          </a:xfrm>
        </p:spPr>
        <p:txBody>
          <a:bodyPr>
            <a:noAutofit/>
          </a:bodyPr>
          <a:lstStyle>
            <a:lvl1pPr algn="ctr">
              <a:buNone/>
              <a:defRPr sz="1200" spc="400" baseline="0">
                <a:solidFill>
                  <a:schemeClr val="bg1"/>
                </a:solidFill>
                <a:latin typeface="SF Florencesans SC Exp" pitchFamily="2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111196"/>
            <a:ext cx="8229600" cy="457200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>
              <a:defRPr sz="3000" cap="all" baseline="0">
                <a:solidFill>
                  <a:srgbClr val="003776"/>
                </a:solidFill>
                <a:latin typeface="Neutra Text Light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2"/>
            <a:ext cx="8229600" cy="4068763"/>
          </a:xfrm>
        </p:spPr>
        <p:txBody>
          <a:bodyPr/>
          <a:lstStyle>
            <a:lvl1pP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Neutra Text TF Light" pitchFamily="50" charset="0"/>
              </a:defRPr>
            </a:lvl1pPr>
            <a:lvl2pPr>
              <a:defRPr sz="2000">
                <a:solidFill>
                  <a:schemeClr val="tx1"/>
                </a:solidFill>
                <a:latin typeface="Neutra Text TF Light" pitchFamily="50" charset="0"/>
              </a:defRPr>
            </a:lvl2pPr>
            <a:lvl3pPr>
              <a:defRPr sz="1800">
                <a:solidFill>
                  <a:schemeClr val="tx1"/>
                </a:solidFill>
                <a:latin typeface="Neutra Text TF Light" pitchFamily="50" charset="0"/>
              </a:defRPr>
            </a:lvl3pPr>
            <a:lvl4pPr>
              <a:defRPr sz="1600">
                <a:solidFill>
                  <a:schemeClr val="tx1"/>
                </a:solidFill>
                <a:latin typeface="Neutra Text TF Light" pitchFamily="50" charset="0"/>
              </a:defRPr>
            </a:lvl4pPr>
            <a:lvl5pPr>
              <a:defRPr sz="1400">
                <a:solidFill>
                  <a:schemeClr val="tx1"/>
                </a:solidFill>
                <a:latin typeface="Neutra Text TF Light" pitchFamily="50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457200" y="1524000"/>
            <a:ext cx="8229600" cy="457200"/>
          </a:xfrm>
        </p:spPr>
        <p:txBody>
          <a:bodyPr>
            <a:noAutofit/>
          </a:bodyPr>
          <a:lstStyle>
            <a:lvl1pPr marL="0" indent="0" algn="l">
              <a:buNone/>
              <a:defRPr sz="2400" i="1">
                <a:solidFill>
                  <a:srgbClr val="666666"/>
                </a:solidFill>
                <a:latin typeface="Neutra Text TF Light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0" y="6574870"/>
            <a:ext cx="9144000" cy="283130"/>
          </a:xfrm>
        </p:spPr>
        <p:txBody>
          <a:bodyPr>
            <a:noAutofit/>
          </a:bodyPr>
          <a:lstStyle>
            <a:lvl1pPr algn="ctr">
              <a:buNone/>
              <a:defRPr sz="1200" spc="400" baseline="0">
                <a:solidFill>
                  <a:schemeClr val="bg1"/>
                </a:solidFill>
                <a:latin typeface="SF Florencesans SC Exp" pitchFamily="2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111196"/>
            <a:ext cx="8229600" cy="457200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>
              <a:defRPr sz="3000" cap="all" baseline="0">
                <a:solidFill>
                  <a:srgbClr val="003776"/>
                </a:solidFill>
                <a:latin typeface="Neutra Text Light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2"/>
            <a:ext cx="8229600" cy="4068763"/>
          </a:xfrm>
        </p:spPr>
        <p:txBody>
          <a:bodyPr/>
          <a:lstStyle>
            <a:lvl1pP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Neutra Text TF Light" pitchFamily="50" charset="0"/>
              </a:defRPr>
            </a:lvl1pPr>
            <a:lvl2pPr>
              <a:defRPr sz="2000">
                <a:solidFill>
                  <a:schemeClr val="tx1"/>
                </a:solidFill>
                <a:latin typeface="Neutra Text TF Light" pitchFamily="50" charset="0"/>
              </a:defRPr>
            </a:lvl2pPr>
            <a:lvl3pPr>
              <a:defRPr sz="1800">
                <a:solidFill>
                  <a:schemeClr val="tx1"/>
                </a:solidFill>
                <a:latin typeface="Neutra Text TF Light" pitchFamily="50" charset="0"/>
              </a:defRPr>
            </a:lvl3pPr>
            <a:lvl4pPr>
              <a:defRPr sz="1600">
                <a:solidFill>
                  <a:schemeClr val="tx1"/>
                </a:solidFill>
                <a:latin typeface="Neutra Text TF Light" pitchFamily="50" charset="0"/>
              </a:defRPr>
            </a:lvl4pPr>
            <a:lvl5pPr>
              <a:defRPr sz="1400">
                <a:solidFill>
                  <a:schemeClr val="tx1"/>
                </a:solidFill>
                <a:latin typeface="Neutra Text TF Light" pitchFamily="50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457200" y="1524000"/>
            <a:ext cx="8229600" cy="457200"/>
          </a:xfrm>
        </p:spPr>
        <p:txBody>
          <a:bodyPr>
            <a:noAutofit/>
          </a:bodyPr>
          <a:lstStyle>
            <a:lvl1pPr marL="0" indent="0" algn="l">
              <a:buNone/>
              <a:defRPr sz="2400" i="1">
                <a:solidFill>
                  <a:srgbClr val="666666"/>
                </a:solidFill>
                <a:latin typeface="Neutra Text TF Light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0" y="6574870"/>
            <a:ext cx="9144000" cy="283130"/>
          </a:xfrm>
        </p:spPr>
        <p:txBody>
          <a:bodyPr>
            <a:noAutofit/>
          </a:bodyPr>
          <a:lstStyle>
            <a:lvl1pPr algn="ctr">
              <a:buNone/>
              <a:defRPr sz="1200" spc="400" baseline="0">
                <a:solidFill>
                  <a:schemeClr val="bg1"/>
                </a:solidFill>
                <a:latin typeface="SF Florencesans SC Exp" pitchFamily="2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111196"/>
            <a:ext cx="8229600" cy="457200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>
              <a:defRPr sz="3000" cap="all" baseline="0">
                <a:solidFill>
                  <a:srgbClr val="003776"/>
                </a:solidFill>
                <a:latin typeface="Neutra Text Light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2"/>
            <a:ext cx="8229600" cy="4068763"/>
          </a:xfrm>
        </p:spPr>
        <p:txBody>
          <a:bodyPr/>
          <a:lstStyle>
            <a:lvl1pP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Neutra Text TF Light" pitchFamily="50" charset="0"/>
              </a:defRPr>
            </a:lvl1pPr>
            <a:lvl2pPr>
              <a:defRPr sz="2000">
                <a:solidFill>
                  <a:schemeClr val="tx1"/>
                </a:solidFill>
                <a:latin typeface="Neutra Text TF Light" pitchFamily="50" charset="0"/>
              </a:defRPr>
            </a:lvl2pPr>
            <a:lvl3pPr>
              <a:defRPr sz="1800">
                <a:solidFill>
                  <a:schemeClr val="tx1"/>
                </a:solidFill>
                <a:latin typeface="Neutra Text TF Light" pitchFamily="50" charset="0"/>
              </a:defRPr>
            </a:lvl3pPr>
            <a:lvl4pPr>
              <a:defRPr sz="1600">
                <a:solidFill>
                  <a:schemeClr val="tx1"/>
                </a:solidFill>
                <a:latin typeface="Neutra Text TF Light" pitchFamily="50" charset="0"/>
              </a:defRPr>
            </a:lvl4pPr>
            <a:lvl5pPr>
              <a:defRPr sz="1400">
                <a:solidFill>
                  <a:schemeClr val="tx1"/>
                </a:solidFill>
                <a:latin typeface="Neutra Text TF Light" pitchFamily="50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457200" y="1524000"/>
            <a:ext cx="8229600" cy="457200"/>
          </a:xfrm>
        </p:spPr>
        <p:txBody>
          <a:bodyPr>
            <a:noAutofit/>
          </a:bodyPr>
          <a:lstStyle>
            <a:lvl1pPr marL="0" indent="0" algn="l">
              <a:buNone/>
              <a:defRPr sz="2400" i="1">
                <a:solidFill>
                  <a:srgbClr val="666666"/>
                </a:solidFill>
                <a:latin typeface="Neutra Text TF Light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0" y="6574870"/>
            <a:ext cx="9144000" cy="283130"/>
          </a:xfrm>
        </p:spPr>
        <p:txBody>
          <a:bodyPr>
            <a:noAutofit/>
          </a:bodyPr>
          <a:lstStyle>
            <a:lvl1pPr algn="ctr">
              <a:buNone/>
              <a:defRPr sz="1200" spc="400" baseline="0">
                <a:solidFill>
                  <a:schemeClr val="bg1"/>
                </a:solidFill>
                <a:latin typeface="SF Florencesans SC Exp" pitchFamily="2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111196"/>
            <a:ext cx="8229600" cy="457200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>
              <a:defRPr sz="3000" cap="all" baseline="0">
                <a:solidFill>
                  <a:srgbClr val="003776"/>
                </a:solidFill>
                <a:latin typeface="Neutra Text Light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2"/>
            <a:ext cx="8229600" cy="4068763"/>
          </a:xfrm>
        </p:spPr>
        <p:txBody>
          <a:bodyPr/>
          <a:lstStyle>
            <a:lvl1pP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Neutra Text TF Light" pitchFamily="50" charset="0"/>
              </a:defRPr>
            </a:lvl1pPr>
            <a:lvl2pPr>
              <a:defRPr sz="2000">
                <a:solidFill>
                  <a:schemeClr val="tx1"/>
                </a:solidFill>
                <a:latin typeface="Neutra Text TF Light" pitchFamily="50" charset="0"/>
              </a:defRPr>
            </a:lvl2pPr>
            <a:lvl3pPr>
              <a:defRPr sz="1800">
                <a:solidFill>
                  <a:schemeClr val="tx1"/>
                </a:solidFill>
                <a:latin typeface="Neutra Text TF Light" pitchFamily="50" charset="0"/>
              </a:defRPr>
            </a:lvl3pPr>
            <a:lvl4pPr>
              <a:defRPr sz="1600">
                <a:solidFill>
                  <a:schemeClr val="tx1"/>
                </a:solidFill>
                <a:latin typeface="Neutra Text TF Light" pitchFamily="50" charset="0"/>
              </a:defRPr>
            </a:lvl4pPr>
            <a:lvl5pPr>
              <a:defRPr sz="1400">
                <a:solidFill>
                  <a:schemeClr val="tx1"/>
                </a:solidFill>
                <a:latin typeface="Neutra Text TF Light" pitchFamily="50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457200" y="1524000"/>
            <a:ext cx="8229600" cy="457200"/>
          </a:xfrm>
        </p:spPr>
        <p:txBody>
          <a:bodyPr>
            <a:noAutofit/>
          </a:bodyPr>
          <a:lstStyle>
            <a:lvl1pPr marL="0" indent="0" algn="l">
              <a:buNone/>
              <a:defRPr sz="2400" i="1">
                <a:solidFill>
                  <a:srgbClr val="666666"/>
                </a:solidFill>
                <a:latin typeface="Neutra Text TF Light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0" y="6574870"/>
            <a:ext cx="9144000" cy="283130"/>
          </a:xfrm>
        </p:spPr>
        <p:txBody>
          <a:bodyPr>
            <a:noAutofit/>
          </a:bodyPr>
          <a:lstStyle>
            <a:lvl1pPr algn="ctr">
              <a:buNone/>
              <a:defRPr sz="1200" spc="400" baseline="0">
                <a:solidFill>
                  <a:schemeClr val="bg1"/>
                </a:solidFill>
                <a:latin typeface="SF Florencesans SC Exp" pitchFamily="2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111196"/>
            <a:ext cx="8229600" cy="457200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>
              <a:defRPr sz="3000" cap="all" baseline="0">
                <a:solidFill>
                  <a:srgbClr val="003776"/>
                </a:solidFill>
                <a:latin typeface="Neutra Text Light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3" descr="Sellstate PowerPoint Template End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743200"/>
            <a:ext cx="8686800" cy="685799"/>
          </a:xfrm>
        </p:spPr>
        <p:txBody>
          <a:bodyPr>
            <a:noAutofit/>
          </a:bodyPr>
          <a:lstStyle>
            <a:lvl1pPr algn="r">
              <a:defRPr sz="4800" cap="all" baseline="0">
                <a:solidFill>
                  <a:schemeClr val="bg1"/>
                </a:solidFill>
                <a:latin typeface="Neutra Text Light" pitchFamily="50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428999"/>
            <a:ext cx="8686800" cy="609600"/>
          </a:xfrm>
        </p:spPr>
        <p:txBody>
          <a:bodyPr>
            <a:noAutofit/>
          </a:bodyPr>
          <a:lstStyle>
            <a:lvl1pPr marL="0" indent="0" algn="r">
              <a:buNone/>
              <a:defRPr sz="3600" i="1">
                <a:solidFill>
                  <a:schemeClr val="bg1"/>
                </a:solidFill>
                <a:latin typeface="Neutra Text TF Light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19"/>
          </p:nvPr>
        </p:nvSpPr>
        <p:spPr>
          <a:xfrm>
            <a:off x="228600" y="1143000"/>
            <a:ext cx="3352800" cy="6096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aseline="0">
                <a:solidFill>
                  <a:srgbClr val="003776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0"/>
          </p:nvPr>
        </p:nvSpPr>
        <p:spPr>
          <a:xfrm>
            <a:off x="228600" y="838200"/>
            <a:ext cx="3352800" cy="381000"/>
          </a:xfrm>
        </p:spPr>
        <p:txBody>
          <a:bodyPr>
            <a:normAutofit/>
          </a:bodyPr>
          <a:lstStyle>
            <a:lvl1pPr>
              <a:buNone/>
              <a:defRPr sz="1800" spc="400" baseline="0">
                <a:solidFill>
                  <a:srgbClr val="666666"/>
                </a:solidFill>
                <a:latin typeface="SF Florencesans SC Exp" pitchFamily="2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Text Placeholder 17"/>
          <p:cNvSpPr>
            <a:spLocks noGrp="1"/>
          </p:cNvSpPr>
          <p:nvPr>
            <p:ph type="body" sz="quarter" idx="21"/>
          </p:nvPr>
        </p:nvSpPr>
        <p:spPr>
          <a:xfrm>
            <a:off x="3581400" y="1143000"/>
            <a:ext cx="4724400" cy="6096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aseline="0">
                <a:solidFill>
                  <a:srgbClr val="003776"/>
                </a:solidFill>
                <a:latin typeface="Calibri Light" panose="020F030202020403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Text Placeholder 25"/>
          <p:cNvSpPr>
            <a:spLocks noGrp="1"/>
          </p:cNvSpPr>
          <p:nvPr>
            <p:ph type="body" sz="quarter" idx="22"/>
          </p:nvPr>
        </p:nvSpPr>
        <p:spPr>
          <a:xfrm>
            <a:off x="3581400" y="838200"/>
            <a:ext cx="3352800" cy="381000"/>
          </a:xfrm>
        </p:spPr>
        <p:txBody>
          <a:bodyPr>
            <a:normAutofit/>
          </a:bodyPr>
          <a:lstStyle>
            <a:lvl1pPr>
              <a:buNone/>
              <a:defRPr sz="1800" spc="400" baseline="0">
                <a:solidFill>
                  <a:srgbClr val="666666"/>
                </a:solidFill>
                <a:latin typeface="SF Florencesans SC Exp" pitchFamily="2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2"/>
            <a:ext cx="8229600" cy="4068763"/>
          </a:xfrm>
        </p:spPr>
        <p:txBody>
          <a:bodyPr/>
          <a:lstStyle>
            <a:lvl1pP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Neutra Text TF Light" pitchFamily="50" charset="0"/>
              </a:defRPr>
            </a:lvl1pPr>
            <a:lvl2pPr>
              <a:defRPr sz="2000">
                <a:solidFill>
                  <a:schemeClr val="tx1"/>
                </a:solidFill>
                <a:latin typeface="Neutra Text TF Light" pitchFamily="50" charset="0"/>
              </a:defRPr>
            </a:lvl2pPr>
            <a:lvl3pPr>
              <a:defRPr sz="1800">
                <a:solidFill>
                  <a:schemeClr val="tx1"/>
                </a:solidFill>
                <a:latin typeface="Neutra Text TF Light" pitchFamily="50" charset="0"/>
              </a:defRPr>
            </a:lvl3pPr>
            <a:lvl4pPr>
              <a:defRPr sz="1600">
                <a:solidFill>
                  <a:schemeClr val="tx1"/>
                </a:solidFill>
                <a:latin typeface="Neutra Text TF Light" pitchFamily="50" charset="0"/>
              </a:defRPr>
            </a:lvl4pPr>
            <a:lvl5pPr>
              <a:defRPr sz="1400">
                <a:solidFill>
                  <a:schemeClr val="tx1"/>
                </a:solidFill>
                <a:latin typeface="Neutra Text TF Light" pitchFamily="50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457200" y="1524000"/>
            <a:ext cx="8229600" cy="457200"/>
          </a:xfrm>
        </p:spPr>
        <p:txBody>
          <a:bodyPr>
            <a:noAutofit/>
          </a:bodyPr>
          <a:lstStyle>
            <a:lvl1pPr marL="0" indent="0" algn="l">
              <a:buNone/>
              <a:defRPr sz="2400" i="1">
                <a:solidFill>
                  <a:srgbClr val="666666"/>
                </a:solidFill>
                <a:latin typeface="Neutra Text TF Light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0" y="6574870"/>
            <a:ext cx="9144000" cy="283130"/>
          </a:xfrm>
        </p:spPr>
        <p:txBody>
          <a:bodyPr>
            <a:noAutofit/>
          </a:bodyPr>
          <a:lstStyle>
            <a:lvl1pPr algn="ctr">
              <a:buNone/>
              <a:defRPr sz="1200" spc="400" baseline="0">
                <a:solidFill>
                  <a:schemeClr val="bg1"/>
                </a:solidFill>
                <a:latin typeface="SF Florencesans SC Exp" pitchFamily="2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111196"/>
            <a:ext cx="8229600" cy="457200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>
              <a:defRPr sz="3000" cap="all" baseline="0">
                <a:solidFill>
                  <a:srgbClr val="003776"/>
                </a:solidFill>
                <a:latin typeface="Neutra Text Light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2"/>
            <a:ext cx="8229600" cy="4068763"/>
          </a:xfrm>
        </p:spPr>
        <p:txBody>
          <a:bodyPr/>
          <a:lstStyle>
            <a:lvl1pP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Neutra Text TF Light" pitchFamily="50" charset="0"/>
              </a:defRPr>
            </a:lvl1pPr>
            <a:lvl2pPr>
              <a:defRPr sz="2000">
                <a:solidFill>
                  <a:schemeClr val="tx1"/>
                </a:solidFill>
                <a:latin typeface="Neutra Text TF Light" pitchFamily="50" charset="0"/>
              </a:defRPr>
            </a:lvl2pPr>
            <a:lvl3pPr>
              <a:defRPr sz="1800">
                <a:solidFill>
                  <a:schemeClr val="tx1"/>
                </a:solidFill>
                <a:latin typeface="Neutra Text TF Light" pitchFamily="50" charset="0"/>
              </a:defRPr>
            </a:lvl3pPr>
            <a:lvl4pPr>
              <a:defRPr sz="1600">
                <a:solidFill>
                  <a:schemeClr val="tx1"/>
                </a:solidFill>
                <a:latin typeface="Neutra Text TF Light" pitchFamily="50" charset="0"/>
              </a:defRPr>
            </a:lvl4pPr>
            <a:lvl5pPr>
              <a:defRPr sz="1400">
                <a:solidFill>
                  <a:schemeClr val="tx1"/>
                </a:solidFill>
                <a:latin typeface="Neutra Text TF Light" pitchFamily="50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457200" y="1524000"/>
            <a:ext cx="8229600" cy="457200"/>
          </a:xfrm>
        </p:spPr>
        <p:txBody>
          <a:bodyPr>
            <a:noAutofit/>
          </a:bodyPr>
          <a:lstStyle>
            <a:lvl1pPr marL="0" indent="0" algn="l">
              <a:buNone/>
              <a:defRPr sz="2400" i="1">
                <a:solidFill>
                  <a:srgbClr val="666666"/>
                </a:solidFill>
                <a:latin typeface="Neutra Text TF Light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0" y="6574870"/>
            <a:ext cx="9144000" cy="283130"/>
          </a:xfrm>
        </p:spPr>
        <p:txBody>
          <a:bodyPr>
            <a:noAutofit/>
          </a:bodyPr>
          <a:lstStyle>
            <a:lvl1pPr algn="ctr">
              <a:buNone/>
              <a:defRPr sz="1200" spc="400" baseline="0">
                <a:solidFill>
                  <a:schemeClr val="bg1"/>
                </a:solidFill>
                <a:latin typeface="SF Florencesans SC Exp" pitchFamily="2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111196"/>
            <a:ext cx="8229600" cy="457200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>
              <a:defRPr sz="3000" cap="all" baseline="0">
                <a:solidFill>
                  <a:srgbClr val="003776"/>
                </a:solidFill>
                <a:latin typeface="Neutra Text Light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2"/>
            <a:ext cx="8229600" cy="4068763"/>
          </a:xfrm>
        </p:spPr>
        <p:txBody>
          <a:bodyPr/>
          <a:lstStyle>
            <a:lvl1pP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Neutra Text TF Light" pitchFamily="50" charset="0"/>
              </a:defRPr>
            </a:lvl1pPr>
            <a:lvl2pPr>
              <a:defRPr sz="2000">
                <a:solidFill>
                  <a:schemeClr val="tx1"/>
                </a:solidFill>
                <a:latin typeface="Neutra Text TF Light" pitchFamily="50" charset="0"/>
              </a:defRPr>
            </a:lvl2pPr>
            <a:lvl3pPr>
              <a:defRPr sz="1800">
                <a:solidFill>
                  <a:schemeClr val="tx1"/>
                </a:solidFill>
                <a:latin typeface="Neutra Text TF Light" pitchFamily="50" charset="0"/>
              </a:defRPr>
            </a:lvl3pPr>
            <a:lvl4pPr>
              <a:defRPr sz="1600">
                <a:solidFill>
                  <a:schemeClr val="tx1"/>
                </a:solidFill>
                <a:latin typeface="Neutra Text TF Light" pitchFamily="50" charset="0"/>
              </a:defRPr>
            </a:lvl4pPr>
            <a:lvl5pPr>
              <a:defRPr sz="1400">
                <a:solidFill>
                  <a:schemeClr val="tx1"/>
                </a:solidFill>
                <a:latin typeface="Neutra Text TF Light" pitchFamily="50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457200" y="1524000"/>
            <a:ext cx="8229600" cy="457200"/>
          </a:xfrm>
        </p:spPr>
        <p:txBody>
          <a:bodyPr>
            <a:noAutofit/>
          </a:bodyPr>
          <a:lstStyle>
            <a:lvl1pPr marL="0" indent="0" algn="l">
              <a:buNone/>
              <a:defRPr sz="2400" i="1">
                <a:solidFill>
                  <a:srgbClr val="666666"/>
                </a:solidFill>
                <a:latin typeface="Neutra Text TF Light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0" y="6574870"/>
            <a:ext cx="9144000" cy="283130"/>
          </a:xfrm>
        </p:spPr>
        <p:txBody>
          <a:bodyPr>
            <a:noAutofit/>
          </a:bodyPr>
          <a:lstStyle>
            <a:lvl1pPr algn="ctr">
              <a:buNone/>
              <a:defRPr sz="1200" spc="400" baseline="0">
                <a:solidFill>
                  <a:schemeClr val="bg1"/>
                </a:solidFill>
                <a:latin typeface="SF Florencesans SC Exp" pitchFamily="2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111196"/>
            <a:ext cx="8229600" cy="457200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>
              <a:defRPr sz="3000" cap="all" baseline="0">
                <a:solidFill>
                  <a:srgbClr val="003776"/>
                </a:solidFill>
                <a:latin typeface="Neutra Text Light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2"/>
            <a:ext cx="8229600" cy="4068763"/>
          </a:xfrm>
        </p:spPr>
        <p:txBody>
          <a:bodyPr/>
          <a:lstStyle>
            <a:lvl1pP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Neutra Text TF Light" pitchFamily="50" charset="0"/>
              </a:defRPr>
            </a:lvl1pPr>
            <a:lvl2pPr>
              <a:defRPr sz="2000">
                <a:solidFill>
                  <a:schemeClr val="tx1"/>
                </a:solidFill>
                <a:latin typeface="Neutra Text TF Light" pitchFamily="50" charset="0"/>
              </a:defRPr>
            </a:lvl2pPr>
            <a:lvl3pPr>
              <a:defRPr sz="1800">
                <a:solidFill>
                  <a:schemeClr val="tx1"/>
                </a:solidFill>
                <a:latin typeface="Neutra Text TF Light" pitchFamily="50" charset="0"/>
              </a:defRPr>
            </a:lvl3pPr>
            <a:lvl4pPr>
              <a:defRPr sz="1600">
                <a:solidFill>
                  <a:schemeClr val="tx1"/>
                </a:solidFill>
                <a:latin typeface="Neutra Text TF Light" pitchFamily="50" charset="0"/>
              </a:defRPr>
            </a:lvl4pPr>
            <a:lvl5pPr>
              <a:defRPr sz="1400">
                <a:solidFill>
                  <a:schemeClr val="tx1"/>
                </a:solidFill>
                <a:latin typeface="Neutra Text TF Light" pitchFamily="50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457200" y="1524000"/>
            <a:ext cx="8229600" cy="457200"/>
          </a:xfrm>
        </p:spPr>
        <p:txBody>
          <a:bodyPr>
            <a:noAutofit/>
          </a:bodyPr>
          <a:lstStyle>
            <a:lvl1pPr marL="0" indent="0" algn="l">
              <a:buNone/>
              <a:defRPr sz="2400" i="1">
                <a:solidFill>
                  <a:srgbClr val="666666"/>
                </a:solidFill>
                <a:latin typeface="Neutra Text TF Light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0" y="6574870"/>
            <a:ext cx="9144000" cy="283130"/>
          </a:xfrm>
        </p:spPr>
        <p:txBody>
          <a:bodyPr>
            <a:noAutofit/>
          </a:bodyPr>
          <a:lstStyle>
            <a:lvl1pPr algn="ctr">
              <a:buNone/>
              <a:defRPr sz="1200" spc="400" baseline="0">
                <a:solidFill>
                  <a:schemeClr val="bg1"/>
                </a:solidFill>
                <a:latin typeface="SF Florencesans SC Exp" pitchFamily="2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111196"/>
            <a:ext cx="8229600" cy="457200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>
              <a:defRPr sz="3000" cap="all" baseline="0">
                <a:solidFill>
                  <a:srgbClr val="003776"/>
                </a:solidFill>
                <a:latin typeface="Neutra Text Light" pitchFamily="50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2"/>
            <a:ext cx="8229600" cy="4068763"/>
          </a:xfrm>
        </p:spPr>
        <p:txBody>
          <a:bodyPr/>
          <a:lstStyle>
            <a:lvl1pP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Neutra Text TF Light" pitchFamily="50" charset="0"/>
              </a:defRPr>
            </a:lvl1pPr>
            <a:lvl2pPr>
              <a:defRPr sz="2000">
                <a:solidFill>
                  <a:schemeClr val="tx1"/>
                </a:solidFill>
                <a:latin typeface="Neutra Text TF Light" pitchFamily="50" charset="0"/>
              </a:defRPr>
            </a:lvl2pPr>
            <a:lvl3pPr>
              <a:defRPr sz="1800">
                <a:solidFill>
                  <a:schemeClr val="tx1"/>
                </a:solidFill>
                <a:latin typeface="Neutra Text TF Light" pitchFamily="50" charset="0"/>
              </a:defRPr>
            </a:lvl3pPr>
            <a:lvl4pPr>
              <a:defRPr sz="1600">
                <a:solidFill>
                  <a:schemeClr val="tx1"/>
                </a:solidFill>
                <a:latin typeface="Neutra Text TF Light" pitchFamily="50" charset="0"/>
              </a:defRPr>
            </a:lvl4pPr>
            <a:lvl5pPr>
              <a:defRPr sz="1400">
                <a:solidFill>
                  <a:schemeClr val="tx1"/>
                </a:solidFill>
                <a:latin typeface="Neutra Text TF Light" pitchFamily="50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457200" y="1524000"/>
            <a:ext cx="8229600" cy="457200"/>
          </a:xfrm>
        </p:spPr>
        <p:txBody>
          <a:bodyPr>
            <a:noAutofit/>
          </a:bodyPr>
          <a:lstStyle>
            <a:lvl1pPr marL="0" indent="0" algn="l">
              <a:buNone/>
              <a:defRPr sz="2400" i="1">
                <a:solidFill>
                  <a:srgbClr val="666666"/>
                </a:solidFill>
                <a:latin typeface="Neutra Text TF Light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0" y="6574870"/>
            <a:ext cx="9144000" cy="283130"/>
          </a:xfrm>
        </p:spPr>
        <p:txBody>
          <a:bodyPr>
            <a:noAutofit/>
          </a:bodyPr>
          <a:lstStyle>
            <a:lvl1pPr algn="ctr">
              <a:buNone/>
              <a:defRPr sz="1200" spc="400" baseline="0">
                <a:solidFill>
                  <a:schemeClr val="bg1"/>
                </a:solidFill>
                <a:latin typeface="SF Florencesans SC Exp" pitchFamily="2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111196"/>
            <a:ext cx="8229600" cy="457200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>
              <a:defRPr sz="3000" cap="all" baseline="0">
                <a:solidFill>
                  <a:srgbClr val="003776"/>
                </a:solidFill>
                <a:latin typeface="Neutra Text Light" pitchFamily="50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2"/>
            <a:ext cx="8229600" cy="4068763"/>
          </a:xfrm>
        </p:spPr>
        <p:txBody>
          <a:bodyPr/>
          <a:lstStyle>
            <a:lvl1pP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Neutra Text TF Light" pitchFamily="50" charset="0"/>
              </a:defRPr>
            </a:lvl1pPr>
            <a:lvl2pPr>
              <a:defRPr sz="2000">
                <a:solidFill>
                  <a:schemeClr val="tx1"/>
                </a:solidFill>
                <a:latin typeface="Neutra Text TF Light" pitchFamily="50" charset="0"/>
              </a:defRPr>
            </a:lvl2pPr>
            <a:lvl3pPr>
              <a:defRPr sz="1800">
                <a:solidFill>
                  <a:schemeClr val="tx1"/>
                </a:solidFill>
                <a:latin typeface="Neutra Text TF Light" pitchFamily="50" charset="0"/>
              </a:defRPr>
            </a:lvl3pPr>
            <a:lvl4pPr>
              <a:defRPr sz="1600">
                <a:solidFill>
                  <a:schemeClr val="tx1"/>
                </a:solidFill>
                <a:latin typeface="Neutra Text TF Light" pitchFamily="50" charset="0"/>
              </a:defRPr>
            </a:lvl4pPr>
            <a:lvl5pPr>
              <a:defRPr sz="1400">
                <a:solidFill>
                  <a:schemeClr val="tx1"/>
                </a:solidFill>
                <a:latin typeface="Neutra Text TF Light" pitchFamily="50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457200" y="1524000"/>
            <a:ext cx="8229600" cy="457200"/>
          </a:xfrm>
        </p:spPr>
        <p:txBody>
          <a:bodyPr>
            <a:noAutofit/>
          </a:bodyPr>
          <a:lstStyle>
            <a:lvl1pPr marL="0" indent="0" algn="l">
              <a:buNone/>
              <a:defRPr sz="2400" i="1">
                <a:solidFill>
                  <a:srgbClr val="666666"/>
                </a:solidFill>
                <a:latin typeface="Neutra Text TF Light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0" y="6574870"/>
            <a:ext cx="9144000" cy="283130"/>
          </a:xfrm>
        </p:spPr>
        <p:txBody>
          <a:bodyPr>
            <a:noAutofit/>
          </a:bodyPr>
          <a:lstStyle>
            <a:lvl1pPr algn="ctr">
              <a:buNone/>
              <a:defRPr sz="1200" spc="400" baseline="0">
                <a:solidFill>
                  <a:schemeClr val="bg1"/>
                </a:solidFill>
                <a:latin typeface="SF Florencesans SC Exp" pitchFamily="2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111196"/>
            <a:ext cx="8229600" cy="457200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>
              <a:defRPr sz="3000" cap="all" baseline="0">
                <a:solidFill>
                  <a:srgbClr val="003776"/>
                </a:solidFill>
                <a:latin typeface="Neutra Text Light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2"/>
            <a:ext cx="8229600" cy="4068763"/>
          </a:xfrm>
        </p:spPr>
        <p:txBody>
          <a:bodyPr/>
          <a:lstStyle>
            <a:lvl1pP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Neutra Text TF Light" pitchFamily="50" charset="0"/>
              </a:defRPr>
            </a:lvl1pPr>
            <a:lvl2pPr>
              <a:defRPr sz="2000">
                <a:solidFill>
                  <a:schemeClr val="tx1"/>
                </a:solidFill>
                <a:latin typeface="Neutra Text TF Light" pitchFamily="50" charset="0"/>
              </a:defRPr>
            </a:lvl2pPr>
            <a:lvl3pPr>
              <a:defRPr sz="1800">
                <a:solidFill>
                  <a:schemeClr val="tx1"/>
                </a:solidFill>
                <a:latin typeface="Neutra Text TF Light" pitchFamily="50" charset="0"/>
              </a:defRPr>
            </a:lvl3pPr>
            <a:lvl4pPr>
              <a:defRPr sz="1600">
                <a:solidFill>
                  <a:schemeClr val="tx1"/>
                </a:solidFill>
                <a:latin typeface="Neutra Text TF Light" pitchFamily="50" charset="0"/>
              </a:defRPr>
            </a:lvl4pPr>
            <a:lvl5pPr>
              <a:defRPr sz="1400">
                <a:solidFill>
                  <a:schemeClr val="tx1"/>
                </a:solidFill>
                <a:latin typeface="Neutra Text TF Light" pitchFamily="50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457200" y="1524000"/>
            <a:ext cx="8229600" cy="457200"/>
          </a:xfrm>
        </p:spPr>
        <p:txBody>
          <a:bodyPr>
            <a:noAutofit/>
          </a:bodyPr>
          <a:lstStyle>
            <a:lvl1pPr marL="0" indent="0" algn="l">
              <a:buNone/>
              <a:defRPr sz="2400" i="1">
                <a:solidFill>
                  <a:srgbClr val="666666"/>
                </a:solidFill>
                <a:latin typeface="Neutra Text TF Light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0" y="6574870"/>
            <a:ext cx="9144000" cy="283130"/>
          </a:xfrm>
        </p:spPr>
        <p:txBody>
          <a:bodyPr>
            <a:noAutofit/>
          </a:bodyPr>
          <a:lstStyle>
            <a:lvl1pPr algn="ctr">
              <a:buNone/>
              <a:defRPr sz="1200" spc="400" baseline="0">
                <a:solidFill>
                  <a:schemeClr val="bg1"/>
                </a:solidFill>
                <a:latin typeface="SF Florencesans SC Exp" pitchFamily="2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111196"/>
            <a:ext cx="8229600" cy="457200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>
              <a:defRPr sz="3000" cap="all" baseline="0">
                <a:solidFill>
                  <a:srgbClr val="003776"/>
                </a:solidFill>
                <a:latin typeface="Neutra Text Light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2"/>
            <a:ext cx="8229600" cy="4068763"/>
          </a:xfrm>
        </p:spPr>
        <p:txBody>
          <a:bodyPr/>
          <a:lstStyle>
            <a:lvl1pP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Neutra Text TF Light" pitchFamily="50" charset="0"/>
              </a:defRPr>
            </a:lvl1pPr>
            <a:lvl2pPr>
              <a:defRPr sz="2000">
                <a:solidFill>
                  <a:schemeClr val="tx1"/>
                </a:solidFill>
                <a:latin typeface="Neutra Text TF Light" pitchFamily="50" charset="0"/>
              </a:defRPr>
            </a:lvl2pPr>
            <a:lvl3pPr>
              <a:defRPr sz="1800">
                <a:solidFill>
                  <a:schemeClr val="tx1"/>
                </a:solidFill>
                <a:latin typeface="Neutra Text TF Light" pitchFamily="50" charset="0"/>
              </a:defRPr>
            </a:lvl3pPr>
            <a:lvl4pPr>
              <a:defRPr sz="1600">
                <a:solidFill>
                  <a:schemeClr val="tx1"/>
                </a:solidFill>
                <a:latin typeface="Neutra Text TF Light" pitchFamily="50" charset="0"/>
              </a:defRPr>
            </a:lvl4pPr>
            <a:lvl5pPr>
              <a:defRPr sz="1400">
                <a:solidFill>
                  <a:schemeClr val="tx1"/>
                </a:solidFill>
                <a:latin typeface="Neutra Text TF Light" pitchFamily="50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457200" y="1524000"/>
            <a:ext cx="8229600" cy="457200"/>
          </a:xfrm>
        </p:spPr>
        <p:txBody>
          <a:bodyPr>
            <a:noAutofit/>
          </a:bodyPr>
          <a:lstStyle>
            <a:lvl1pPr marL="0" indent="0" algn="l">
              <a:buNone/>
              <a:defRPr sz="2400" i="1">
                <a:solidFill>
                  <a:srgbClr val="666666"/>
                </a:solidFill>
                <a:latin typeface="Neutra Text TF Light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0" y="6574870"/>
            <a:ext cx="9144000" cy="283130"/>
          </a:xfrm>
        </p:spPr>
        <p:txBody>
          <a:bodyPr>
            <a:noAutofit/>
          </a:bodyPr>
          <a:lstStyle>
            <a:lvl1pPr algn="ctr">
              <a:buNone/>
              <a:defRPr sz="1200" spc="400" baseline="0">
                <a:solidFill>
                  <a:schemeClr val="bg1"/>
                </a:solidFill>
                <a:latin typeface="SF Florencesans SC Exp" pitchFamily="2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111196"/>
            <a:ext cx="8229600" cy="457200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>
              <a:defRPr sz="3000" cap="all" baseline="0">
                <a:solidFill>
                  <a:srgbClr val="003776"/>
                </a:solidFill>
                <a:latin typeface="Neutra Text Light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2"/>
            <a:ext cx="8229600" cy="4068763"/>
          </a:xfrm>
        </p:spPr>
        <p:txBody>
          <a:bodyPr/>
          <a:lstStyle>
            <a:lvl1pP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Neutra Text TF Light" pitchFamily="50" charset="0"/>
              </a:defRPr>
            </a:lvl1pPr>
            <a:lvl2pPr>
              <a:defRPr sz="2000">
                <a:solidFill>
                  <a:schemeClr val="tx1"/>
                </a:solidFill>
                <a:latin typeface="Neutra Text TF Light" pitchFamily="50" charset="0"/>
              </a:defRPr>
            </a:lvl2pPr>
            <a:lvl3pPr>
              <a:defRPr sz="1800">
                <a:solidFill>
                  <a:schemeClr val="tx1"/>
                </a:solidFill>
                <a:latin typeface="Neutra Text TF Light" pitchFamily="50" charset="0"/>
              </a:defRPr>
            </a:lvl3pPr>
            <a:lvl4pPr>
              <a:defRPr sz="1600">
                <a:solidFill>
                  <a:schemeClr val="tx1"/>
                </a:solidFill>
                <a:latin typeface="Neutra Text TF Light" pitchFamily="50" charset="0"/>
              </a:defRPr>
            </a:lvl4pPr>
            <a:lvl5pPr>
              <a:defRPr sz="1400">
                <a:solidFill>
                  <a:schemeClr val="tx1"/>
                </a:solidFill>
                <a:latin typeface="Neutra Text TF Light" pitchFamily="50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457200" y="1524000"/>
            <a:ext cx="8229600" cy="457200"/>
          </a:xfrm>
        </p:spPr>
        <p:txBody>
          <a:bodyPr>
            <a:noAutofit/>
          </a:bodyPr>
          <a:lstStyle>
            <a:lvl1pPr marL="0" indent="0" algn="l">
              <a:buNone/>
              <a:defRPr sz="2400" i="1">
                <a:solidFill>
                  <a:srgbClr val="666666"/>
                </a:solidFill>
                <a:latin typeface="Neutra Text TF Light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0" y="6574870"/>
            <a:ext cx="9144000" cy="283130"/>
          </a:xfrm>
        </p:spPr>
        <p:txBody>
          <a:bodyPr>
            <a:noAutofit/>
          </a:bodyPr>
          <a:lstStyle>
            <a:lvl1pPr algn="ctr">
              <a:buNone/>
              <a:defRPr sz="1200" spc="400" baseline="0">
                <a:solidFill>
                  <a:schemeClr val="bg1"/>
                </a:solidFill>
                <a:latin typeface="SF Florencesans SC Exp" pitchFamily="2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111196"/>
            <a:ext cx="8229600" cy="457200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>
              <a:defRPr sz="3000" cap="all" baseline="0">
                <a:solidFill>
                  <a:srgbClr val="003776"/>
                </a:solidFill>
                <a:latin typeface="Neutra Text Light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2"/>
            <a:ext cx="8229600" cy="4068763"/>
          </a:xfrm>
        </p:spPr>
        <p:txBody>
          <a:bodyPr/>
          <a:lstStyle>
            <a:lvl1pPr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Neutra Text TF Light" pitchFamily="50" charset="0"/>
              </a:defRPr>
            </a:lvl1pPr>
            <a:lvl2pPr>
              <a:defRPr sz="2000">
                <a:solidFill>
                  <a:schemeClr val="tx1"/>
                </a:solidFill>
                <a:latin typeface="Neutra Text TF Light" pitchFamily="50" charset="0"/>
              </a:defRPr>
            </a:lvl2pPr>
            <a:lvl3pPr>
              <a:defRPr sz="1800">
                <a:solidFill>
                  <a:schemeClr val="tx1"/>
                </a:solidFill>
                <a:latin typeface="Neutra Text TF Light" pitchFamily="50" charset="0"/>
              </a:defRPr>
            </a:lvl3pPr>
            <a:lvl4pPr>
              <a:defRPr sz="1600">
                <a:solidFill>
                  <a:schemeClr val="tx1"/>
                </a:solidFill>
                <a:latin typeface="Neutra Text TF Light" pitchFamily="50" charset="0"/>
              </a:defRPr>
            </a:lvl4pPr>
            <a:lvl5pPr>
              <a:defRPr sz="1400">
                <a:solidFill>
                  <a:schemeClr val="tx1"/>
                </a:solidFill>
                <a:latin typeface="Neutra Text TF Light" pitchFamily="50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457200" y="1524000"/>
            <a:ext cx="8229600" cy="457200"/>
          </a:xfrm>
        </p:spPr>
        <p:txBody>
          <a:bodyPr>
            <a:noAutofit/>
          </a:bodyPr>
          <a:lstStyle>
            <a:lvl1pPr marL="0" indent="0" algn="l">
              <a:buNone/>
              <a:defRPr sz="2400" i="1">
                <a:solidFill>
                  <a:srgbClr val="666666"/>
                </a:solidFill>
                <a:latin typeface="Neutra Text TF Light" pitchFamily="50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0" y="6574870"/>
            <a:ext cx="9144000" cy="283130"/>
          </a:xfrm>
        </p:spPr>
        <p:txBody>
          <a:bodyPr>
            <a:noAutofit/>
          </a:bodyPr>
          <a:lstStyle>
            <a:lvl1pPr algn="ctr">
              <a:buNone/>
              <a:defRPr sz="1200" spc="400" baseline="0">
                <a:solidFill>
                  <a:schemeClr val="bg1"/>
                </a:solidFill>
                <a:latin typeface="SF Florencesans SC Exp" pitchFamily="2" charset="0"/>
              </a:defRPr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111196"/>
            <a:ext cx="8229600" cy="457200"/>
          </a:xfrm>
          <a:prstGeom prst="rect">
            <a:avLst/>
          </a:prstGeom>
        </p:spPr>
        <p:txBody>
          <a:bodyPr rtlCol="0">
            <a:normAutofit/>
          </a:bodyPr>
          <a:lstStyle>
            <a:lvl1pPr algn="l">
              <a:defRPr sz="3000" cap="all" baseline="0">
                <a:solidFill>
                  <a:srgbClr val="003776"/>
                </a:solidFill>
                <a:latin typeface="Neutra Text Light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sellstate.com | joinsellstate.com | sellstatesource.com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ADB02F-051F-47FF-AB4F-F62788C112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  <p:sldLayoutId id="2147483716" r:id="rId17"/>
    <p:sldLayoutId id="2147483717" r:id="rId18"/>
    <p:sldLayoutId id="2147483718" r:id="rId19"/>
    <p:sldLayoutId id="2147483719" r:id="rId20"/>
    <p:sldLayoutId id="2147483720" r:id="rId21"/>
    <p:sldLayoutId id="2147483721" r:id="rId22"/>
    <p:sldLayoutId id="2147483722" r:id="rId23"/>
    <p:sldLayoutId id="2147483723" r:id="rId24"/>
    <p:sldLayoutId id="2147483724" r:id="rId25"/>
    <p:sldLayoutId id="2147483725" r:id="rId26"/>
    <p:sldLayoutId id="2147483726" r:id="rId27"/>
    <p:sldLayoutId id="2147483727" r:id="rId28"/>
    <p:sldLayoutId id="2147483728" r:id="rId29"/>
    <p:sldLayoutId id="2147483729" r:id="rId30"/>
    <p:sldLayoutId id="2147483730" r:id="rId31"/>
    <p:sldLayoutId id="2147483731" r:id="rId32"/>
    <p:sldLayoutId id="2147483732" r:id="rId3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743200"/>
            <a:ext cx="9144000" cy="685800"/>
          </a:xfrm>
        </p:spPr>
        <p:txBody>
          <a:bodyPr rtlCol="0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atin typeface="MS Reference Sans Serif" panose="020B0604030504040204" pitchFamily="34" charset="0"/>
              </a:rPr>
              <a:t>The </a:t>
            </a:r>
            <a:r>
              <a:rPr lang="en-US" b="1" dirty="0" err="1" smtClean="0">
                <a:latin typeface="MS Reference Sans Serif" panose="020B0604030504040204" pitchFamily="34" charset="0"/>
              </a:rPr>
              <a:t>sellstate</a:t>
            </a:r>
            <a:r>
              <a:rPr lang="en-US" b="1" dirty="0" smtClean="0">
                <a:latin typeface="MS Reference Sans Serif" panose="020B0604030504040204" pitchFamily="34" charset="0"/>
              </a:rPr>
              <a:t> system</a:t>
            </a:r>
            <a:endParaRPr lang="en-US" b="1" dirty="0">
              <a:latin typeface="MS Reference Sans Serif" panose="020B0604030504040204" pitchFamily="34" charset="0"/>
            </a:endParaRPr>
          </a:p>
        </p:txBody>
      </p:sp>
      <p:sp>
        <p:nvSpPr>
          <p:cNvPr id="36866" name="Subtitle 4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9144000" cy="609600"/>
          </a:xfrm>
        </p:spPr>
        <p:txBody>
          <a:bodyPr/>
          <a:lstStyle/>
          <a:p>
            <a:pPr algn="ctr" eaLnBrk="1" hangingPunct="1"/>
            <a:r>
              <a:rPr lang="en-US" dirty="0" smtClean="0">
                <a:latin typeface="Calibri Light" pitchFamily="34" charset="0"/>
              </a:rPr>
              <a:t>Real Estate’s Most Innovative Franchise Model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1133475" y="5121275"/>
            <a:ext cx="6824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3776"/>
                </a:solidFill>
                <a:latin typeface="MS Reference Sans Serif" pitchFamily="34" charset="0"/>
              </a:rPr>
              <a:t>THE SELLSTATE PIONEER GROWTH MODEL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1622425" y="5572125"/>
            <a:ext cx="5611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666666"/>
                </a:solidFill>
                <a:latin typeface="Calibri Light" pitchFamily="34" charset="0"/>
              </a:rPr>
              <a:t>Leverage Your Business Through Leadership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743200"/>
            <a:ext cx="8786004" cy="685800"/>
          </a:xfrm>
        </p:spPr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69634" name="Subtitle 2"/>
          <p:cNvSpPr>
            <a:spLocks noGrp="1"/>
          </p:cNvSpPr>
          <p:nvPr>
            <p:ph type="subTitle" idx="1"/>
          </p:nvPr>
        </p:nvSpPr>
        <p:spPr>
          <a:xfrm>
            <a:off x="-103517" y="3429000"/>
            <a:ext cx="9083615" cy="609600"/>
          </a:xfrm>
        </p:spPr>
        <p:txBody>
          <a:bodyPr/>
          <a:lstStyle/>
          <a:p>
            <a:pPr eaLnBrk="1" hangingPunct="1"/>
            <a:r>
              <a:rPr lang="en-US" dirty="0" smtClean="0"/>
              <a:t>We Don’t Apologize for Being the Best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/>
          </p:cNvSpPr>
          <p:nvPr/>
        </p:nvSpPr>
        <p:spPr bwMode="auto">
          <a:xfrm>
            <a:off x="0" y="1111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600" cap="all" dirty="0">
                <a:solidFill>
                  <a:srgbClr val="003776"/>
                </a:solidFill>
                <a:latin typeface="MS Reference Sans Serif" panose="020B0604030504040204" pitchFamily="34" charset="0"/>
                <a:ea typeface="+mj-ea"/>
                <a:cs typeface="+mj-cs"/>
              </a:rPr>
              <a:t>The Sellstate Pioneer Growth model</a:t>
            </a:r>
          </a:p>
        </p:txBody>
      </p:sp>
      <p:sp>
        <p:nvSpPr>
          <p:cNvPr id="105477" name="Rectangle 5"/>
          <p:cNvSpPr>
            <a:spLocks noChangeArrowheads="1"/>
          </p:cNvSpPr>
          <p:nvPr/>
        </p:nvSpPr>
        <p:spPr bwMode="auto">
          <a:xfrm>
            <a:off x="0" y="1431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i="1" dirty="0">
                <a:solidFill>
                  <a:srgbClr val="666666"/>
                </a:solidFill>
                <a:latin typeface="Calibri Light" pitchFamily="34" charset="0"/>
              </a:rPr>
              <a:t>Leverage Your Business Through Leadership</a:t>
            </a:r>
            <a:r>
              <a:rPr lang="en-US" i="1" dirty="0">
                <a:solidFill>
                  <a:srgbClr val="666666"/>
                </a:solidFill>
              </a:rPr>
              <a:t> </a:t>
            </a:r>
          </a:p>
        </p:txBody>
      </p:sp>
      <p:sp>
        <p:nvSpPr>
          <p:cNvPr id="105478" name="Text Box 6"/>
          <p:cNvSpPr txBox="1">
            <a:spLocks noChangeArrowheads="1"/>
          </p:cNvSpPr>
          <p:nvPr/>
        </p:nvSpPr>
        <p:spPr bwMode="auto">
          <a:xfrm>
            <a:off x="1571625" y="2093913"/>
            <a:ext cx="4578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5479" name="Text Box 7"/>
          <p:cNvSpPr txBox="1">
            <a:spLocks noChangeArrowheads="1"/>
          </p:cNvSpPr>
          <p:nvPr/>
        </p:nvSpPr>
        <p:spPr bwMode="auto">
          <a:xfrm>
            <a:off x="352426" y="2039938"/>
            <a:ext cx="8481024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Calibri Light" pitchFamily="34" charset="0"/>
              </a:rPr>
              <a:t> In </a:t>
            </a:r>
            <a:r>
              <a:rPr lang="en-US" sz="2000" dirty="0">
                <a:latin typeface="Calibri Light" pitchFamily="34" charset="0"/>
              </a:rPr>
              <a:t>the last 30 years there have only been 2 companies that have risen to </a:t>
            </a:r>
            <a:r>
              <a:rPr lang="en-US" sz="2000" dirty="0" smtClean="0">
                <a:latin typeface="Calibri Light" pitchFamily="34" charset="0"/>
              </a:rPr>
              <a:t>  national prominence</a:t>
            </a:r>
            <a:r>
              <a:rPr lang="en-US" sz="2000" dirty="0">
                <a:latin typeface="Calibri Light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en-US" sz="2000" dirty="0">
              <a:latin typeface="Calibri Light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Calibri Light" pitchFamily="34" charset="0"/>
              </a:rPr>
              <a:t> </a:t>
            </a:r>
            <a:r>
              <a:rPr lang="en-US" sz="2000" dirty="0" err="1" smtClean="0">
                <a:latin typeface="Calibri Light" pitchFamily="34" charset="0"/>
              </a:rPr>
              <a:t>Remax</a:t>
            </a:r>
            <a:r>
              <a:rPr lang="en-US" sz="2000" dirty="0" smtClean="0">
                <a:latin typeface="Calibri Light" pitchFamily="34" charset="0"/>
              </a:rPr>
              <a:t> and Keller Williams, they gained this status through a simple yet profound concept.  Associate with the best and you will capture the attention of the entire real estate industry.  The result, the rest of the industry will follow you.</a:t>
            </a:r>
            <a:endParaRPr lang="en-US" sz="2000" dirty="0">
              <a:latin typeface="Calibri Light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2000" dirty="0">
              <a:latin typeface="Calibri Light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Calibri Light" pitchFamily="34" charset="0"/>
              </a:rPr>
              <a:t> </a:t>
            </a:r>
            <a:r>
              <a:rPr lang="en-US" sz="2000" dirty="0" err="1" smtClean="0">
                <a:latin typeface="Calibri Light" pitchFamily="34" charset="0"/>
              </a:rPr>
              <a:t>Remax</a:t>
            </a:r>
            <a:r>
              <a:rPr lang="en-US" sz="2000" dirty="0" smtClean="0">
                <a:latin typeface="Calibri Light" pitchFamily="34" charset="0"/>
              </a:rPr>
              <a:t> </a:t>
            </a:r>
            <a:r>
              <a:rPr lang="en-US" sz="2000" dirty="0">
                <a:latin typeface="Calibri Light" pitchFamily="34" charset="0"/>
              </a:rPr>
              <a:t>and the 100% concept</a:t>
            </a:r>
          </a:p>
          <a:p>
            <a:pPr>
              <a:buFont typeface="Arial" pitchFamily="34" charset="0"/>
              <a:buChar char="•"/>
            </a:pPr>
            <a:endParaRPr lang="en-US" sz="2000" dirty="0">
              <a:latin typeface="Calibri Light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Calibri Light" pitchFamily="34" charset="0"/>
              </a:rPr>
              <a:t> Keller </a:t>
            </a:r>
            <a:r>
              <a:rPr lang="en-US" sz="2000" dirty="0">
                <a:latin typeface="Calibri Light" pitchFamily="34" charset="0"/>
              </a:rPr>
              <a:t>Williams </a:t>
            </a:r>
            <a:r>
              <a:rPr lang="en-US" sz="2000" dirty="0" smtClean="0">
                <a:latin typeface="Calibri Light" pitchFamily="34" charset="0"/>
              </a:rPr>
              <a:t>leadership and training</a:t>
            </a:r>
            <a:endParaRPr lang="en-US" sz="2000" dirty="0">
              <a:latin typeface="Calibri Light" pitchFamily="34" charset="0"/>
            </a:endParaRPr>
          </a:p>
          <a:p>
            <a:endParaRPr lang="en-US" sz="2000" dirty="0">
              <a:latin typeface="Calibri Light" pitchFamily="34" charset="0"/>
            </a:endParaRPr>
          </a:p>
          <a:p>
            <a:endParaRPr lang="en-US" sz="2000" dirty="0">
              <a:latin typeface="Calibri Light" pitchFamily="34" charset="0"/>
            </a:endParaRPr>
          </a:p>
          <a:p>
            <a:endParaRPr lang="en-US" sz="2000" dirty="0">
              <a:latin typeface="Calibri Light" pitchFamily="34" charset="0"/>
            </a:endParaRPr>
          </a:p>
          <a:p>
            <a:endParaRPr lang="en-US" dirty="0">
              <a:latin typeface="Calibri Light" pitchFamily="34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5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54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54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54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54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54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54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54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9" grpId="0" uiExpan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406400" y="1927225"/>
            <a:ext cx="8064500" cy="451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>
                <a:latin typeface="Calibri Light" pitchFamily="34" charset="0"/>
              </a:rPr>
              <a:t>●</a:t>
            </a:r>
            <a:r>
              <a:rPr lang="en-US" sz="2400" dirty="0">
                <a:latin typeface="Calibri Light" pitchFamily="34" charset="0"/>
              </a:rPr>
              <a:t>  </a:t>
            </a:r>
            <a:r>
              <a:rPr lang="en-US" sz="2000" dirty="0">
                <a:latin typeface="Calibri Light" pitchFamily="34" charset="0"/>
              </a:rPr>
              <a:t>Designed To Provide a Powerful Launch to a New Franchisee or to Re- launch an Existing office</a:t>
            </a:r>
          </a:p>
          <a:p>
            <a:endParaRPr lang="en-US" sz="2000" dirty="0">
              <a:latin typeface="Calibri Light" pitchFamily="34" charset="0"/>
            </a:endParaRPr>
          </a:p>
          <a:p>
            <a:r>
              <a:rPr lang="en-US" sz="1600" dirty="0">
                <a:latin typeface="Calibri Light" pitchFamily="34" charset="0"/>
              </a:rPr>
              <a:t>●</a:t>
            </a:r>
            <a:r>
              <a:rPr lang="en-US" sz="2000" dirty="0">
                <a:latin typeface="Calibri Light" pitchFamily="34" charset="0"/>
              </a:rPr>
              <a:t>  A proven model creating a high powered team and leadership environment</a:t>
            </a:r>
          </a:p>
          <a:p>
            <a:endParaRPr lang="en-US" sz="2000" dirty="0">
              <a:latin typeface="Calibri Light" pitchFamily="34" charset="0"/>
            </a:endParaRPr>
          </a:p>
          <a:p>
            <a:r>
              <a:rPr lang="en-US" sz="1600" dirty="0">
                <a:latin typeface="Calibri Light" pitchFamily="34" charset="0"/>
              </a:rPr>
              <a:t>●</a:t>
            </a:r>
            <a:r>
              <a:rPr lang="en-US" sz="2000" dirty="0">
                <a:latin typeface="Calibri Light" pitchFamily="34" charset="0"/>
              </a:rPr>
              <a:t>  Attracts The Top Agents in the Industry to Participate in office leadership</a:t>
            </a:r>
          </a:p>
          <a:p>
            <a:endParaRPr lang="en-US" sz="2000" dirty="0">
              <a:latin typeface="Calibri Light" pitchFamily="34" charset="0"/>
            </a:endParaRPr>
          </a:p>
          <a:p>
            <a:r>
              <a:rPr lang="en-US" sz="1600" dirty="0">
                <a:latin typeface="Calibri Light" pitchFamily="34" charset="0"/>
              </a:rPr>
              <a:t>●</a:t>
            </a:r>
            <a:r>
              <a:rPr lang="en-US" sz="2000" dirty="0">
                <a:latin typeface="Calibri Light" pitchFamily="34" charset="0"/>
              </a:rPr>
              <a:t>  Supports a culture of high production and agent participation</a:t>
            </a:r>
          </a:p>
          <a:p>
            <a:endParaRPr lang="en-US" sz="2000" dirty="0">
              <a:latin typeface="Calibri Light" pitchFamily="34" charset="0"/>
            </a:endParaRPr>
          </a:p>
          <a:p>
            <a:r>
              <a:rPr lang="en-US" sz="1600" dirty="0">
                <a:latin typeface="Calibri Light" pitchFamily="34" charset="0"/>
              </a:rPr>
              <a:t>●</a:t>
            </a:r>
            <a:r>
              <a:rPr lang="en-US" sz="2000" dirty="0">
                <a:latin typeface="Calibri Light" pitchFamily="34" charset="0"/>
              </a:rPr>
              <a:t>   Creates as a support system for Franchise owners and their offices</a:t>
            </a:r>
          </a:p>
          <a:p>
            <a:endParaRPr lang="en-US" sz="2000" dirty="0">
              <a:latin typeface="Calibri Light" pitchFamily="34" charset="0"/>
            </a:endParaRPr>
          </a:p>
          <a:p>
            <a:r>
              <a:rPr lang="en-US" sz="1600" dirty="0">
                <a:latin typeface="Calibri Light" pitchFamily="34" charset="0"/>
              </a:rPr>
              <a:t>●</a:t>
            </a:r>
            <a:r>
              <a:rPr lang="en-US" sz="2000" dirty="0">
                <a:latin typeface="Calibri Light" pitchFamily="34" charset="0"/>
              </a:rPr>
              <a:t>  Empowers industry leaders to take their careers to the next levels</a:t>
            </a:r>
          </a:p>
          <a:p>
            <a:pPr>
              <a:lnSpc>
                <a:spcPct val="80000"/>
              </a:lnSpc>
              <a:spcBef>
                <a:spcPct val="5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itchFamily="18" charset="2"/>
              <a:buChar char=""/>
            </a:pPr>
            <a:endParaRPr lang="en-US" sz="2000" dirty="0">
              <a:latin typeface="Calibri Light" pitchFamily="34" charset="0"/>
            </a:endParaRPr>
          </a:p>
        </p:txBody>
      </p:sp>
      <p:sp>
        <p:nvSpPr>
          <p:cNvPr id="2" name="Title 1"/>
          <p:cNvSpPr>
            <a:spLocks/>
          </p:cNvSpPr>
          <p:nvPr/>
        </p:nvSpPr>
        <p:spPr bwMode="auto">
          <a:xfrm>
            <a:off x="0" y="1111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600" cap="all" dirty="0">
                <a:solidFill>
                  <a:srgbClr val="003776"/>
                </a:solidFill>
                <a:latin typeface="MS Reference Sans Serif" panose="020B0604030504040204" pitchFamily="34" charset="0"/>
                <a:ea typeface="+mj-ea"/>
                <a:cs typeface="+mj-cs"/>
              </a:rPr>
              <a:t>The Sellstate Pioneer Growth model</a:t>
            </a:r>
          </a:p>
        </p:txBody>
      </p:sp>
      <p:sp>
        <p:nvSpPr>
          <p:cNvPr id="104454" name="Rectangle 6"/>
          <p:cNvSpPr>
            <a:spLocks noChangeArrowheads="1"/>
          </p:cNvSpPr>
          <p:nvPr/>
        </p:nvSpPr>
        <p:spPr bwMode="auto">
          <a:xfrm>
            <a:off x="0" y="1431925"/>
            <a:ext cx="914399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i="1" dirty="0">
                <a:solidFill>
                  <a:srgbClr val="666666"/>
                </a:solidFill>
                <a:latin typeface="Calibri Light" pitchFamily="34" charset="0"/>
              </a:rPr>
              <a:t>     Leverage Your Business Through Leadership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44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4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44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44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44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44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44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44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44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44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445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/>
          </p:cNvSpPr>
          <p:nvPr/>
        </p:nvSpPr>
        <p:spPr bwMode="auto">
          <a:xfrm>
            <a:off x="0" y="1111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600" cap="all" dirty="0">
                <a:solidFill>
                  <a:srgbClr val="003776"/>
                </a:solidFill>
                <a:latin typeface="MS Reference Sans Serif" panose="020B0604030504040204" pitchFamily="34" charset="0"/>
                <a:ea typeface="+mj-ea"/>
                <a:cs typeface="+mj-cs"/>
              </a:rPr>
              <a:t>The Sellstate Pioneer Growth model</a:t>
            </a:r>
          </a:p>
        </p:txBody>
      </p:sp>
      <p:sp>
        <p:nvSpPr>
          <p:cNvPr id="106502" name="Rectangle 6"/>
          <p:cNvSpPr>
            <a:spLocks noChangeArrowheads="1"/>
          </p:cNvSpPr>
          <p:nvPr/>
        </p:nvSpPr>
        <p:spPr bwMode="auto">
          <a:xfrm>
            <a:off x="0" y="1431925"/>
            <a:ext cx="914399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i="1" dirty="0">
                <a:solidFill>
                  <a:srgbClr val="666666"/>
                </a:solidFill>
                <a:latin typeface="Calibri Light" pitchFamily="34" charset="0"/>
              </a:rPr>
              <a:t>     Leverage Your Business Through Leadership</a:t>
            </a: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3238500" y="2459038"/>
            <a:ext cx="2255838" cy="221615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3600" dirty="0">
                <a:solidFill>
                  <a:srgbClr val="014BA0"/>
                </a:solidFill>
                <a:latin typeface="Neutra Text Light" pitchFamily="50" charset="0"/>
                <a:cs typeface="Arial" charset="0"/>
              </a:rPr>
              <a:t>5%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0" y="1939925"/>
            <a:ext cx="914399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Neutra Text TF Light" pitchFamily="50" charset="0"/>
              </a:rPr>
              <a:t>                        Pioneer</a:t>
            </a:r>
            <a:endParaRPr lang="en-US" sz="2400" b="1" dirty="0">
              <a:solidFill>
                <a:schemeClr val="tx2"/>
              </a:solidFill>
              <a:latin typeface="Neutra Text TF Light" pitchFamily="50" charset="0"/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2054225" y="2582863"/>
            <a:ext cx="1270000" cy="654050"/>
            <a:chOff x="2054225" y="2582863"/>
            <a:chExt cx="1270000" cy="654050"/>
          </a:xfrm>
        </p:grpSpPr>
        <p:grpSp>
          <p:nvGrpSpPr>
            <p:cNvPr id="25" name="Group 24"/>
            <p:cNvGrpSpPr/>
            <p:nvPr/>
          </p:nvGrpSpPr>
          <p:grpSpPr>
            <a:xfrm>
              <a:off x="2124075" y="2582863"/>
              <a:ext cx="1200150" cy="654050"/>
              <a:chOff x="2124075" y="2582863"/>
              <a:chExt cx="1200150" cy="654050"/>
            </a:xfrm>
          </p:grpSpPr>
          <p:sp>
            <p:nvSpPr>
              <p:cNvPr id="65" name="Oval 64"/>
              <p:cNvSpPr>
                <a:spLocks noChangeArrowheads="1"/>
              </p:cNvSpPr>
              <p:nvPr/>
            </p:nvSpPr>
            <p:spPr bwMode="auto">
              <a:xfrm>
                <a:off x="2124075" y="2582863"/>
                <a:ext cx="668338" cy="65405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/>
            </p:nvSpPr>
            <p:spPr bwMode="auto">
              <a:xfrm flipH="1" flipV="1">
                <a:off x="2776538" y="3024188"/>
                <a:ext cx="547687" cy="112712"/>
              </a:xfrm>
              <a:prstGeom prst="line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 type="triangle" w="med" len="med"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6521" name="Text Box 25"/>
            <p:cNvSpPr txBox="1">
              <a:spLocks noChangeArrowheads="1"/>
            </p:cNvSpPr>
            <p:nvPr/>
          </p:nvSpPr>
          <p:spPr bwMode="auto">
            <a:xfrm>
              <a:off x="2054225" y="2690813"/>
              <a:ext cx="8826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dirty="0">
                  <a:solidFill>
                    <a:schemeClr val="tx2"/>
                  </a:solidFill>
                </a:rPr>
                <a:t>Agent</a:t>
              </a: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073275" y="3967163"/>
            <a:ext cx="1263650" cy="654050"/>
            <a:chOff x="2073275" y="3967163"/>
            <a:chExt cx="1263650" cy="654050"/>
          </a:xfrm>
        </p:grpSpPr>
        <p:sp>
          <p:nvSpPr>
            <p:cNvPr id="4" name="Oval 64"/>
            <p:cNvSpPr>
              <a:spLocks noChangeArrowheads="1"/>
            </p:cNvSpPr>
            <p:nvPr/>
          </p:nvSpPr>
          <p:spPr bwMode="auto">
            <a:xfrm>
              <a:off x="2136775" y="3967163"/>
              <a:ext cx="668338" cy="65405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2073275" y="4013200"/>
              <a:ext cx="1263650" cy="463550"/>
              <a:chOff x="2073275" y="4013200"/>
              <a:chExt cx="1263650" cy="463550"/>
            </a:xfrm>
          </p:grpSpPr>
          <p:sp>
            <p:nvSpPr>
              <p:cNvPr id="8" name="Line 14"/>
              <p:cNvSpPr>
                <a:spLocks noChangeShapeType="1"/>
              </p:cNvSpPr>
              <p:nvPr/>
            </p:nvSpPr>
            <p:spPr bwMode="auto">
              <a:xfrm flipH="1">
                <a:off x="2776538" y="4013200"/>
                <a:ext cx="560387" cy="192088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6522" name="Rectangle 26"/>
              <p:cNvSpPr>
                <a:spLocks noChangeArrowheads="1"/>
              </p:cNvSpPr>
              <p:nvPr/>
            </p:nvSpPr>
            <p:spPr bwMode="auto">
              <a:xfrm>
                <a:off x="2073275" y="4110038"/>
                <a:ext cx="781050" cy="3667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tx2"/>
                    </a:solidFill>
                  </a:rPr>
                  <a:t>Agent</a:t>
                </a:r>
              </a:p>
            </p:txBody>
          </p:sp>
        </p:grpSp>
      </p:grpSp>
      <p:grpSp>
        <p:nvGrpSpPr>
          <p:cNvPr id="40" name="Group 39"/>
          <p:cNvGrpSpPr/>
          <p:nvPr/>
        </p:nvGrpSpPr>
        <p:grpSpPr>
          <a:xfrm>
            <a:off x="3152775" y="4610100"/>
            <a:ext cx="781050" cy="1027113"/>
            <a:chOff x="3152775" y="4610100"/>
            <a:chExt cx="781050" cy="1027113"/>
          </a:xfrm>
        </p:grpSpPr>
        <p:sp>
          <p:nvSpPr>
            <p:cNvPr id="3" name="Oval 64"/>
            <p:cNvSpPr>
              <a:spLocks noChangeArrowheads="1"/>
            </p:cNvSpPr>
            <p:nvPr/>
          </p:nvSpPr>
          <p:spPr bwMode="auto">
            <a:xfrm>
              <a:off x="3203575" y="4983163"/>
              <a:ext cx="668338" cy="65405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3152775" y="4610100"/>
              <a:ext cx="781050" cy="869950"/>
              <a:chOff x="3152775" y="4610100"/>
              <a:chExt cx="781050" cy="869950"/>
            </a:xfrm>
          </p:grpSpPr>
          <p:sp>
            <p:nvSpPr>
              <p:cNvPr id="10" name="Line 14"/>
              <p:cNvSpPr>
                <a:spLocks noChangeShapeType="1"/>
              </p:cNvSpPr>
              <p:nvPr/>
            </p:nvSpPr>
            <p:spPr bwMode="auto">
              <a:xfrm flipH="1">
                <a:off x="3678238" y="4610100"/>
                <a:ext cx="255587" cy="420688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6523" name="Rectangle 27"/>
              <p:cNvSpPr>
                <a:spLocks noChangeArrowheads="1"/>
              </p:cNvSpPr>
              <p:nvPr/>
            </p:nvSpPr>
            <p:spPr bwMode="auto">
              <a:xfrm>
                <a:off x="3152775" y="5113338"/>
                <a:ext cx="781050" cy="3667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tx2"/>
                    </a:solidFill>
                  </a:rPr>
                  <a:t>Agent</a:t>
                </a:r>
              </a:p>
            </p:txBody>
          </p:sp>
        </p:grpSp>
      </p:grpSp>
      <p:grpSp>
        <p:nvGrpSpPr>
          <p:cNvPr id="34" name="Group 33"/>
          <p:cNvGrpSpPr/>
          <p:nvPr/>
        </p:nvGrpSpPr>
        <p:grpSpPr>
          <a:xfrm>
            <a:off x="4911725" y="4559300"/>
            <a:ext cx="787400" cy="1039813"/>
            <a:chOff x="4911725" y="4559300"/>
            <a:chExt cx="787400" cy="1039813"/>
          </a:xfrm>
        </p:grpSpPr>
        <p:grpSp>
          <p:nvGrpSpPr>
            <p:cNvPr id="30" name="Group 29"/>
            <p:cNvGrpSpPr/>
            <p:nvPr/>
          </p:nvGrpSpPr>
          <p:grpSpPr>
            <a:xfrm>
              <a:off x="4911725" y="4559300"/>
              <a:ext cx="712788" cy="1039813"/>
              <a:chOff x="4911725" y="4559300"/>
              <a:chExt cx="712788" cy="1039813"/>
            </a:xfrm>
          </p:grpSpPr>
          <p:sp>
            <p:nvSpPr>
              <p:cNvPr id="6" name="Oval 64"/>
              <p:cNvSpPr>
                <a:spLocks noChangeArrowheads="1"/>
              </p:cNvSpPr>
              <p:nvPr/>
            </p:nvSpPr>
            <p:spPr bwMode="auto">
              <a:xfrm>
                <a:off x="4956175" y="4945063"/>
                <a:ext cx="668338" cy="65405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3" name="Line 14"/>
              <p:cNvSpPr>
                <a:spLocks noChangeShapeType="1"/>
              </p:cNvSpPr>
              <p:nvPr/>
            </p:nvSpPr>
            <p:spPr bwMode="auto">
              <a:xfrm>
                <a:off x="4911725" y="4559300"/>
                <a:ext cx="201613" cy="420688"/>
              </a:xfrm>
              <a:prstGeom prst="line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 type="triangle" w="med" len="med"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6524" name="Rectangle 28"/>
            <p:cNvSpPr>
              <a:spLocks noChangeArrowheads="1"/>
            </p:cNvSpPr>
            <p:nvPr/>
          </p:nvSpPr>
          <p:spPr bwMode="auto">
            <a:xfrm>
              <a:off x="4918075" y="5087938"/>
              <a:ext cx="7810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2"/>
                  </a:solidFill>
                </a:rPr>
                <a:t>Agent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5356225" y="4068763"/>
            <a:ext cx="1155700" cy="654050"/>
            <a:chOff x="5356225" y="4068763"/>
            <a:chExt cx="1155700" cy="654050"/>
          </a:xfrm>
        </p:grpSpPr>
        <p:sp>
          <p:nvSpPr>
            <p:cNvPr id="5" name="Oval 64"/>
            <p:cNvSpPr>
              <a:spLocks noChangeArrowheads="1"/>
            </p:cNvSpPr>
            <p:nvPr/>
          </p:nvSpPr>
          <p:spPr bwMode="auto">
            <a:xfrm>
              <a:off x="5807075" y="4068763"/>
              <a:ext cx="668338" cy="65405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5356225" y="4089400"/>
              <a:ext cx="1155700" cy="463550"/>
              <a:chOff x="5356225" y="4089400"/>
              <a:chExt cx="1155700" cy="463550"/>
            </a:xfrm>
          </p:grpSpPr>
          <p:sp>
            <p:nvSpPr>
              <p:cNvPr id="12" name="Line 14"/>
              <p:cNvSpPr>
                <a:spLocks noChangeShapeType="1"/>
              </p:cNvSpPr>
              <p:nvPr/>
            </p:nvSpPr>
            <p:spPr bwMode="auto">
              <a:xfrm>
                <a:off x="5356225" y="4089400"/>
                <a:ext cx="493713" cy="192088"/>
              </a:xfrm>
              <a:prstGeom prst="line">
                <a:avLst/>
              </a:prstGeom>
              <a:noFill/>
              <a:ln w="9525" algn="ctr">
                <a:solidFill>
                  <a:srgbClr val="4A7EBB"/>
                </a:solidFill>
                <a:round/>
                <a:headEnd/>
                <a:tailEnd type="triangle" w="med" len="med"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525" name="Rectangle 29"/>
              <p:cNvSpPr>
                <a:spLocks noChangeArrowheads="1"/>
              </p:cNvSpPr>
              <p:nvPr/>
            </p:nvSpPr>
            <p:spPr bwMode="auto">
              <a:xfrm>
                <a:off x="5730875" y="4186238"/>
                <a:ext cx="781050" cy="3667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tx2"/>
                    </a:solidFill>
                  </a:rPr>
                  <a:t>Agent</a:t>
                </a:r>
              </a:p>
            </p:txBody>
          </p:sp>
        </p:grpSp>
      </p:grpSp>
      <p:grpSp>
        <p:nvGrpSpPr>
          <p:cNvPr id="42" name="Group 41"/>
          <p:cNvGrpSpPr/>
          <p:nvPr/>
        </p:nvGrpSpPr>
        <p:grpSpPr>
          <a:xfrm>
            <a:off x="5432425" y="2722563"/>
            <a:ext cx="1231900" cy="654050"/>
            <a:chOff x="5432425" y="2722563"/>
            <a:chExt cx="1231900" cy="654050"/>
          </a:xfrm>
        </p:grpSpPr>
        <p:sp>
          <p:nvSpPr>
            <p:cNvPr id="7" name="Oval 64"/>
            <p:cNvSpPr>
              <a:spLocks noChangeArrowheads="1"/>
            </p:cNvSpPr>
            <p:nvPr/>
          </p:nvSpPr>
          <p:spPr bwMode="auto">
            <a:xfrm>
              <a:off x="5959475" y="2722563"/>
              <a:ext cx="668338" cy="65405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5432425" y="2865438"/>
              <a:ext cx="1231900" cy="461962"/>
              <a:chOff x="5432425" y="2865438"/>
              <a:chExt cx="1231900" cy="461962"/>
            </a:xfrm>
          </p:grpSpPr>
          <p:sp>
            <p:nvSpPr>
              <p:cNvPr id="11" name="Line 14"/>
              <p:cNvSpPr>
                <a:spLocks noChangeShapeType="1"/>
              </p:cNvSpPr>
              <p:nvPr/>
            </p:nvSpPr>
            <p:spPr bwMode="auto">
              <a:xfrm flipH="1">
                <a:off x="5432425" y="3138488"/>
                <a:ext cx="531813" cy="188912"/>
              </a:xfrm>
              <a:prstGeom prst="line">
                <a:avLst/>
              </a:prstGeom>
              <a:ln>
                <a:headEnd/>
                <a:tailEnd type="triangle" w="med" len="med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6526" name="Rectangle 30"/>
              <p:cNvSpPr>
                <a:spLocks noChangeArrowheads="1"/>
              </p:cNvSpPr>
              <p:nvPr/>
            </p:nvSpPr>
            <p:spPr bwMode="auto">
              <a:xfrm>
                <a:off x="5883275" y="2865438"/>
                <a:ext cx="781050" cy="3667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tx2"/>
                    </a:solidFill>
                  </a:rPr>
                  <a:t>Agent</a:t>
                </a:r>
              </a:p>
            </p:txBody>
          </p:sp>
        </p:grpSp>
      </p:grpSp>
      <p:sp>
        <p:nvSpPr>
          <p:cNvPr id="9" name="Footer Placeholder 8"/>
          <p:cNvSpPr txBox="1">
            <a:spLocks noGrp="1"/>
          </p:cNvSpPr>
          <p:nvPr/>
        </p:nvSpPr>
        <p:spPr>
          <a:xfrm>
            <a:off x="0" y="6583363"/>
            <a:ext cx="9144000" cy="274637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400" baseline="-25000">
                <a:solidFill>
                  <a:schemeClr val="bg1"/>
                </a:solidFill>
                <a:latin typeface="SF Florencesans SC Exp" pitchFamily="2" charset="0"/>
                <a:cs typeface="+mn-cs"/>
              </a:rPr>
              <a:t>sellstate.com | joinsellstate.com | sellstatesource.com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3"/>
          </p:nvPr>
        </p:nvSpPr>
        <p:spPr>
          <a:xfrm>
            <a:off x="0" y="1524000"/>
            <a:ext cx="9144000" cy="4572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The Perfect Catalyst for Your Business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11250"/>
            <a:ext cx="9144000" cy="457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Sellstate Pioneer growth Model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4"/>
          </p:nvPr>
        </p:nvSpPr>
        <p:spPr>
          <a:xfrm>
            <a:off x="0" y="6583363"/>
            <a:ext cx="9144000" cy="274637"/>
          </a:xfrm>
        </p:spPr>
        <p:txBody>
          <a:bodyPr/>
          <a:lstStyle/>
          <a:p>
            <a:pPr>
              <a:defRPr/>
            </a:pPr>
            <a:r>
              <a:rPr lang="en-US"/>
              <a:t>sellstate.com | joinsellstate.com | sellstatesource.com</a:t>
            </a:r>
          </a:p>
        </p:txBody>
      </p:sp>
      <p:grpSp>
        <p:nvGrpSpPr>
          <p:cNvPr id="101" name="Group 100"/>
          <p:cNvGrpSpPr/>
          <p:nvPr/>
        </p:nvGrpSpPr>
        <p:grpSpPr>
          <a:xfrm>
            <a:off x="638175" y="2125663"/>
            <a:ext cx="2014538" cy="2398712"/>
            <a:chOff x="638175" y="2125663"/>
            <a:chExt cx="2014538" cy="2398712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638175" y="2628900"/>
              <a:ext cx="2014538" cy="1895475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6600" dirty="0">
                  <a:solidFill>
                    <a:srgbClr val="014BA0"/>
                  </a:solidFill>
                  <a:latin typeface="Neutra Text Light" pitchFamily="50" charset="0"/>
                </a:rPr>
                <a:t>70%</a:t>
              </a: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1063625" y="2125663"/>
              <a:ext cx="1284288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dirty="0">
                  <a:latin typeface="Neutra Text TF Light" pitchFamily="50" charset="0"/>
                </a:rPr>
                <a:t>Owner</a:t>
              </a:r>
            </a:p>
          </p:txBody>
        </p:sp>
      </p:grpSp>
      <p:sp>
        <p:nvSpPr>
          <p:cNvPr id="13" name="Line 10"/>
          <p:cNvSpPr>
            <a:spLocks noChangeShapeType="1"/>
          </p:cNvSpPr>
          <p:nvPr/>
        </p:nvSpPr>
        <p:spPr bwMode="auto">
          <a:xfrm flipV="1">
            <a:off x="2662238" y="3519488"/>
            <a:ext cx="2222500" cy="7937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" name="Group 101"/>
          <p:cNvGrpSpPr/>
          <p:nvPr/>
        </p:nvGrpSpPr>
        <p:grpSpPr>
          <a:xfrm>
            <a:off x="4892675" y="2105025"/>
            <a:ext cx="2028825" cy="2411413"/>
            <a:chOff x="4892675" y="2105025"/>
            <a:chExt cx="2028825" cy="2411413"/>
          </a:xfrm>
        </p:grpSpPr>
        <p:sp>
          <p:nvSpPr>
            <p:cNvPr id="12" name="Oval 9"/>
            <p:cNvSpPr>
              <a:spLocks noChangeArrowheads="1"/>
            </p:cNvSpPr>
            <p:nvPr/>
          </p:nvSpPr>
          <p:spPr bwMode="auto">
            <a:xfrm>
              <a:off x="4892675" y="2620963"/>
              <a:ext cx="2014538" cy="1895475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6600" dirty="0">
                  <a:solidFill>
                    <a:srgbClr val="014BA0"/>
                  </a:solidFill>
                  <a:latin typeface="Neutra Text Light" pitchFamily="50" charset="0"/>
                </a:rPr>
                <a:t> 30% </a:t>
              </a:r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5199063" y="2105025"/>
              <a:ext cx="1722437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dirty="0">
                  <a:latin typeface="Neutra Text TF Light" pitchFamily="50" charset="0"/>
                </a:rPr>
                <a:t>Pioneers</a:t>
              </a:r>
            </a:p>
          </p:txBody>
        </p:sp>
      </p:grpSp>
      <p:sp>
        <p:nvSpPr>
          <p:cNvPr id="57" name="Line 56"/>
          <p:cNvSpPr>
            <a:spLocks noChangeShapeType="1"/>
          </p:cNvSpPr>
          <p:nvPr/>
        </p:nvSpPr>
        <p:spPr bwMode="auto">
          <a:xfrm>
            <a:off x="7124700" y="5162550"/>
            <a:ext cx="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95" name="Group 94"/>
          <p:cNvGrpSpPr/>
          <p:nvPr/>
        </p:nvGrpSpPr>
        <p:grpSpPr>
          <a:xfrm>
            <a:off x="3055938" y="3624263"/>
            <a:ext cx="1855787" cy="1192212"/>
            <a:chOff x="3055938" y="3624263"/>
            <a:chExt cx="1855787" cy="1192212"/>
          </a:xfrm>
        </p:grpSpPr>
        <p:sp>
          <p:nvSpPr>
            <p:cNvPr id="16" name="Line 14"/>
            <p:cNvSpPr>
              <a:spLocks noChangeShapeType="1"/>
            </p:cNvSpPr>
            <p:nvPr/>
          </p:nvSpPr>
          <p:spPr bwMode="auto">
            <a:xfrm flipH="1">
              <a:off x="3957638" y="3784600"/>
              <a:ext cx="954087" cy="369888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Oval 21"/>
            <p:cNvSpPr>
              <a:spLocks noChangeArrowheads="1"/>
            </p:cNvSpPr>
            <p:nvPr/>
          </p:nvSpPr>
          <p:spPr bwMode="auto">
            <a:xfrm>
              <a:off x="3454400" y="3995738"/>
              <a:ext cx="503238" cy="46355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rgbClr val="014BA0"/>
                  </a:solidFill>
                  <a:latin typeface="Neutra Text Light" pitchFamily="50" charset="0"/>
                </a:rPr>
                <a:t>5%</a:t>
              </a:r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 flipH="1" flipV="1">
              <a:off x="3665538" y="3810000"/>
              <a:ext cx="14287" cy="15875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5" name="Line 34"/>
            <p:cNvSpPr>
              <a:spLocks noChangeShapeType="1"/>
            </p:cNvSpPr>
            <p:nvPr/>
          </p:nvSpPr>
          <p:spPr bwMode="auto">
            <a:xfrm flipH="1" flipV="1">
              <a:off x="3414713" y="3956050"/>
              <a:ext cx="104775" cy="79375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6" name="Line 35"/>
            <p:cNvSpPr>
              <a:spLocks noChangeShapeType="1"/>
            </p:cNvSpPr>
            <p:nvPr/>
          </p:nvSpPr>
          <p:spPr bwMode="auto">
            <a:xfrm flipH="1" flipV="1">
              <a:off x="3254375" y="4208463"/>
              <a:ext cx="173038" cy="1270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7" name="Line 36"/>
            <p:cNvSpPr>
              <a:spLocks noChangeShapeType="1"/>
            </p:cNvSpPr>
            <p:nvPr/>
          </p:nvSpPr>
          <p:spPr bwMode="auto">
            <a:xfrm flipH="1">
              <a:off x="3400425" y="4354513"/>
              <a:ext cx="93663" cy="92075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38" name="Line 37"/>
            <p:cNvSpPr>
              <a:spLocks noChangeShapeType="1"/>
            </p:cNvSpPr>
            <p:nvPr/>
          </p:nvSpPr>
          <p:spPr bwMode="auto">
            <a:xfrm flipH="1">
              <a:off x="3652838" y="4446588"/>
              <a:ext cx="12700" cy="17145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5" name="Oval 64"/>
            <p:cNvSpPr>
              <a:spLocks noChangeArrowheads="1"/>
            </p:cNvSpPr>
            <p:nvPr/>
          </p:nvSpPr>
          <p:spPr bwMode="auto">
            <a:xfrm>
              <a:off x="3546475" y="3624263"/>
              <a:ext cx="223838" cy="19685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6" name="Oval 65"/>
            <p:cNvSpPr>
              <a:spLocks noChangeArrowheads="1"/>
            </p:cNvSpPr>
            <p:nvPr/>
          </p:nvSpPr>
          <p:spPr bwMode="auto">
            <a:xfrm>
              <a:off x="3222625" y="3843338"/>
              <a:ext cx="223838" cy="19685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7" name="Oval 66"/>
            <p:cNvSpPr>
              <a:spLocks noChangeArrowheads="1"/>
            </p:cNvSpPr>
            <p:nvPr/>
          </p:nvSpPr>
          <p:spPr bwMode="auto">
            <a:xfrm>
              <a:off x="3055938" y="4100513"/>
              <a:ext cx="223837" cy="19685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8" name="Oval 67"/>
            <p:cNvSpPr>
              <a:spLocks noChangeArrowheads="1"/>
            </p:cNvSpPr>
            <p:nvPr/>
          </p:nvSpPr>
          <p:spPr bwMode="auto">
            <a:xfrm>
              <a:off x="3208338" y="4398963"/>
              <a:ext cx="223837" cy="19685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9" name="Oval 68"/>
            <p:cNvSpPr>
              <a:spLocks noChangeArrowheads="1"/>
            </p:cNvSpPr>
            <p:nvPr/>
          </p:nvSpPr>
          <p:spPr bwMode="auto">
            <a:xfrm>
              <a:off x="3559175" y="4619625"/>
              <a:ext cx="223838" cy="19685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3738563" y="4213225"/>
            <a:ext cx="1377950" cy="1522413"/>
            <a:chOff x="3738563" y="4213225"/>
            <a:chExt cx="1377950" cy="1522413"/>
          </a:xfrm>
        </p:grpSpPr>
        <p:sp>
          <p:nvSpPr>
            <p:cNvPr id="17" name="Line 16"/>
            <p:cNvSpPr>
              <a:spLocks noChangeShapeType="1"/>
            </p:cNvSpPr>
            <p:nvPr/>
          </p:nvSpPr>
          <p:spPr bwMode="auto">
            <a:xfrm flipH="1">
              <a:off x="4494213" y="4213225"/>
              <a:ext cx="622300" cy="714375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Oval 25"/>
            <p:cNvSpPr>
              <a:spLocks noChangeArrowheads="1"/>
            </p:cNvSpPr>
            <p:nvPr/>
          </p:nvSpPr>
          <p:spPr bwMode="auto">
            <a:xfrm>
              <a:off x="4110038" y="4889500"/>
              <a:ext cx="503237" cy="46355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rgbClr val="014BA0"/>
                  </a:solidFill>
                  <a:latin typeface="Neutra Text Light" pitchFamily="50" charset="0"/>
                </a:rPr>
                <a:t>5%</a:t>
              </a:r>
              <a:endParaRPr lang="en-US" dirty="0"/>
            </a:p>
          </p:txBody>
        </p:sp>
        <p:sp>
          <p:nvSpPr>
            <p:cNvPr id="39" name="Line 38"/>
            <p:cNvSpPr>
              <a:spLocks noChangeShapeType="1"/>
            </p:cNvSpPr>
            <p:nvPr/>
          </p:nvSpPr>
          <p:spPr bwMode="auto">
            <a:xfrm flipH="1" flipV="1">
              <a:off x="4195763" y="4738688"/>
              <a:ext cx="66675" cy="17145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0" name="Line 39"/>
            <p:cNvSpPr>
              <a:spLocks noChangeShapeType="1"/>
            </p:cNvSpPr>
            <p:nvPr/>
          </p:nvSpPr>
          <p:spPr bwMode="auto">
            <a:xfrm>
              <a:off x="4448175" y="5360988"/>
              <a:ext cx="39688" cy="173037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1" name="Line 40"/>
            <p:cNvSpPr>
              <a:spLocks noChangeShapeType="1"/>
            </p:cNvSpPr>
            <p:nvPr/>
          </p:nvSpPr>
          <p:spPr bwMode="auto">
            <a:xfrm flipH="1">
              <a:off x="4154488" y="5334000"/>
              <a:ext cx="107950" cy="160338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2" name="Line 41"/>
            <p:cNvSpPr>
              <a:spLocks noChangeShapeType="1"/>
            </p:cNvSpPr>
            <p:nvPr/>
          </p:nvSpPr>
          <p:spPr bwMode="auto">
            <a:xfrm flipH="1">
              <a:off x="3970338" y="5202238"/>
              <a:ext cx="158750" cy="2540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3" name="Line 42"/>
            <p:cNvSpPr>
              <a:spLocks noChangeShapeType="1"/>
            </p:cNvSpPr>
            <p:nvPr/>
          </p:nvSpPr>
          <p:spPr bwMode="auto">
            <a:xfrm flipH="1" flipV="1">
              <a:off x="3957638" y="4976813"/>
              <a:ext cx="171450" cy="39687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0" name="Oval 69"/>
            <p:cNvSpPr>
              <a:spLocks noChangeArrowheads="1"/>
            </p:cNvSpPr>
            <p:nvPr/>
          </p:nvSpPr>
          <p:spPr bwMode="auto">
            <a:xfrm>
              <a:off x="4056063" y="4584700"/>
              <a:ext cx="223837" cy="19685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1" name="Oval 70"/>
            <p:cNvSpPr>
              <a:spLocks noChangeArrowheads="1"/>
            </p:cNvSpPr>
            <p:nvPr/>
          </p:nvSpPr>
          <p:spPr bwMode="auto">
            <a:xfrm>
              <a:off x="3770313" y="4843463"/>
              <a:ext cx="223837" cy="19685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2" name="Oval 71"/>
            <p:cNvSpPr>
              <a:spLocks noChangeArrowheads="1"/>
            </p:cNvSpPr>
            <p:nvPr/>
          </p:nvSpPr>
          <p:spPr bwMode="auto">
            <a:xfrm>
              <a:off x="3738563" y="5168900"/>
              <a:ext cx="223837" cy="19685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3" name="Oval 72"/>
            <p:cNvSpPr>
              <a:spLocks noChangeArrowheads="1"/>
            </p:cNvSpPr>
            <p:nvPr/>
          </p:nvSpPr>
          <p:spPr bwMode="auto">
            <a:xfrm>
              <a:off x="3957638" y="5467350"/>
              <a:ext cx="223837" cy="19685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4" name="Oval 73"/>
            <p:cNvSpPr>
              <a:spLocks noChangeArrowheads="1"/>
            </p:cNvSpPr>
            <p:nvPr/>
          </p:nvSpPr>
          <p:spPr bwMode="auto">
            <a:xfrm>
              <a:off x="4333875" y="5538788"/>
              <a:ext cx="223838" cy="19685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5561013" y="4452938"/>
            <a:ext cx="1184275" cy="1793875"/>
            <a:chOff x="5561013" y="4452938"/>
            <a:chExt cx="1184275" cy="1793875"/>
          </a:xfrm>
        </p:grpSpPr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6137275" y="4452938"/>
              <a:ext cx="39688" cy="91440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Oval 22"/>
            <p:cNvSpPr>
              <a:spLocks noChangeArrowheads="1"/>
            </p:cNvSpPr>
            <p:nvPr/>
          </p:nvSpPr>
          <p:spPr bwMode="auto">
            <a:xfrm>
              <a:off x="5938838" y="5392738"/>
              <a:ext cx="503237" cy="46355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rgbClr val="014BA0"/>
                  </a:solidFill>
                  <a:latin typeface="Neutra Text Light" pitchFamily="50" charset="0"/>
                </a:rPr>
                <a:t>5%</a:t>
              </a:r>
            </a:p>
          </p:txBody>
        </p:sp>
        <p:sp>
          <p:nvSpPr>
            <p:cNvPr id="49" name="Line 48"/>
            <p:cNvSpPr>
              <a:spLocks noChangeShapeType="1"/>
            </p:cNvSpPr>
            <p:nvPr/>
          </p:nvSpPr>
          <p:spPr bwMode="auto">
            <a:xfrm flipH="1" flipV="1">
              <a:off x="5853113" y="5348288"/>
              <a:ext cx="158750" cy="104775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Line 49"/>
            <p:cNvSpPr>
              <a:spLocks noChangeShapeType="1"/>
            </p:cNvSpPr>
            <p:nvPr/>
          </p:nvSpPr>
          <p:spPr bwMode="auto">
            <a:xfrm flipH="1" flipV="1">
              <a:off x="5773738" y="5599113"/>
              <a:ext cx="158750" cy="26987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Line 50"/>
            <p:cNvSpPr>
              <a:spLocks noChangeShapeType="1"/>
            </p:cNvSpPr>
            <p:nvPr/>
          </p:nvSpPr>
          <p:spPr bwMode="auto">
            <a:xfrm flipH="1">
              <a:off x="5880100" y="5784850"/>
              <a:ext cx="117475" cy="15875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Line 51"/>
            <p:cNvSpPr>
              <a:spLocks noChangeShapeType="1"/>
            </p:cNvSpPr>
            <p:nvPr/>
          </p:nvSpPr>
          <p:spPr bwMode="auto">
            <a:xfrm>
              <a:off x="6262688" y="5851525"/>
              <a:ext cx="119062" cy="198438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Line 52"/>
            <p:cNvSpPr>
              <a:spLocks noChangeShapeType="1"/>
            </p:cNvSpPr>
            <p:nvPr/>
          </p:nvSpPr>
          <p:spPr bwMode="auto">
            <a:xfrm>
              <a:off x="6408738" y="5732463"/>
              <a:ext cx="146050" cy="119062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6" name="Oval 75"/>
            <p:cNvSpPr>
              <a:spLocks noChangeArrowheads="1"/>
            </p:cNvSpPr>
            <p:nvPr/>
          </p:nvSpPr>
          <p:spPr bwMode="auto">
            <a:xfrm>
              <a:off x="6521450" y="5818188"/>
              <a:ext cx="223838" cy="19685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7" name="Oval 76"/>
            <p:cNvSpPr>
              <a:spLocks noChangeArrowheads="1"/>
            </p:cNvSpPr>
            <p:nvPr/>
          </p:nvSpPr>
          <p:spPr bwMode="auto">
            <a:xfrm>
              <a:off x="6276975" y="6049963"/>
              <a:ext cx="223838" cy="19685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8" name="Oval 77"/>
            <p:cNvSpPr>
              <a:spLocks noChangeArrowheads="1"/>
            </p:cNvSpPr>
            <p:nvPr/>
          </p:nvSpPr>
          <p:spPr bwMode="auto">
            <a:xfrm>
              <a:off x="5726113" y="5910263"/>
              <a:ext cx="223837" cy="19685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9" name="Oval 78"/>
            <p:cNvSpPr>
              <a:spLocks noChangeArrowheads="1"/>
            </p:cNvSpPr>
            <p:nvPr/>
          </p:nvSpPr>
          <p:spPr bwMode="auto">
            <a:xfrm>
              <a:off x="5561013" y="5478463"/>
              <a:ext cx="223837" cy="19685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0" name="Oval 79"/>
            <p:cNvSpPr>
              <a:spLocks noChangeArrowheads="1"/>
            </p:cNvSpPr>
            <p:nvPr/>
          </p:nvSpPr>
          <p:spPr bwMode="auto">
            <a:xfrm>
              <a:off x="5699125" y="5141913"/>
              <a:ext cx="223838" cy="19685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4532313" y="4413250"/>
            <a:ext cx="1106487" cy="1773238"/>
            <a:chOff x="4532313" y="4413250"/>
            <a:chExt cx="1106487" cy="1773238"/>
          </a:xfrm>
        </p:grpSpPr>
        <p:sp>
          <p:nvSpPr>
            <p:cNvPr id="19" name="Line 18"/>
            <p:cNvSpPr>
              <a:spLocks noChangeShapeType="1"/>
            </p:cNvSpPr>
            <p:nvPr/>
          </p:nvSpPr>
          <p:spPr bwMode="auto">
            <a:xfrm flipH="1">
              <a:off x="5195888" y="4413250"/>
              <a:ext cx="252412" cy="93980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Oval 26"/>
            <p:cNvSpPr>
              <a:spLocks noChangeArrowheads="1"/>
            </p:cNvSpPr>
            <p:nvPr/>
          </p:nvSpPr>
          <p:spPr bwMode="auto">
            <a:xfrm>
              <a:off x="4872038" y="5334000"/>
              <a:ext cx="503237" cy="46355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rgbClr val="014BA0"/>
                  </a:solidFill>
                  <a:latin typeface="Neutra Text Light" pitchFamily="50" charset="0"/>
                </a:rPr>
                <a:t>5%</a:t>
              </a:r>
            </a:p>
          </p:txBody>
        </p:sp>
        <p:sp>
          <p:nvSpPr>
            <p:cNvPr id="44" name="Line 43"/>
            <p:cNvSpPr>
              <a:spLocks noChangeShapeType="1"/>
            </p:cNvSpPr>
            <p:nvPr/>
          </p:nvSpPr>
          <p:spPr bwMode="auto">
            <a:xfrm flipH="1" flipV="1">
              <a:off x="4805363" y="5281613"/>
              <a:ext cx="133350" cy="106362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Line 44"/>
            <p:cNvSpPr>
              <a:spLocks noChangeShapeType="1"/>
            </p:cNvSpPr>
            <p:nvPr/>
          </p:nvSpPr>
          <p:spPr bwMode="auto">
            <a:xfrm flipH="1" flipV="1">
              <a:off x="4672013" y="5573713"/>
              <a:ext cx="212725" cy="1270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Line 45"/>
            <p:cNvSpPr>
              <a:spLocks noChangeShapeType="1"/>
            </p:cNvSpPr>
            <p:nvPr/>
          </p:nvSpPr>
          <p:spPr bwMode="auto">
            <a:xfrm flipH="1">
              <a:off x="4806950" y="5705475"/>
              <a:ext cx="117475" cy="131763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Line 46"/>
            <p:cNvSpPr>
              <a:spLocks noChangeShapeType="1"/>
            </p:cNvSpPr>
            <p:nvPr/>
          </p:nvSpPr>
          <p:spPr bwMode="auto">
            <a:xfrm>
              <a:off x="5308600" y="5718175"/>
              <a:ext cx="160338" cy="13335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8" name="Line 47"/>
            <p:cNvSpPr>
              <a:spLocks noChangeShapeType="1"/>
            </p:cNvSpPr>
            <p:nvPr/>
          </p:nvSpPr>
          <p:spPr bwMode="auto">
            <a:xfrm>
              <a:off x="5122863" y="5797550"/>
              <a:ext cx="41275" cy="212725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1" name="Oval 80"/>
            <p:cNvSpPr>
              <a:spLocks noChangeArrowheads="1"/>
            </p:cNvSpPr>
            <p:nvPr/>
          </p:nvSpPr>
          <p:spPr bwMode="auto">
            <a:xfrm>
              <a:off x="5414963" y="5837238"/>
              <a:ext cx="223837" cy="19685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2" name="Oval 81"/>
            <p:cNvSpPr>
              <a:spLocks noChangeArrowheads="1"/>
            </p:cNvSpPr>
            <p:nvPr/>
          </p:nvSpPr>
          <p:spPr bwMode="auto">
            <a:xfrm>
              <a:off x="5062538" y="5989638"/>
              <a:ext cx="223837" cy="19685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3" name="Oval 82"/>
            <p:cNvSpPr>
              <a:spLocks noChangeArrowheads="1"/>
            </p:cNvSpPr>
            <p:nvPr/>
          </p:nvSpPr>
          <p:spPr bwMode="auto">
            <a:xfrm>
              <a:off x="4565650" y="5772150"/>
              <a:ext cx="223838" cy="19685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4" name="Oval 83"/>
            <p:cNvSpPr>
              <a:spLocks noChangeArrowheads="1"/>
            </p:cNvSpPr>
            <p:nvPr/>
          </p:nvSpPr>
          <p:spPr bwMode="auto">
            <a:xfrm>
              <a:off x="4532313" y="5354638"/>
              <a:ext cx="223837" cy="19685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5" name="Oval 84"/>
            <p:cNvSpPr>
              <a:spLocks noChangeArrowheads="1"/>
            </p:cNvSpPr>
            <p:nvPr/>
          </p:nvSpPr>
          <p:spPr bwMode="auto">
            <a:xfrm>
              <a:off x="4646613" y="5108575"/>
              <a:ext cx="223837" cy="19685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6883400" y="3651250"/>
            <a:ext cx="1803400" cy="1217613"/>
            <a:chOff x="6883400" y="3651250"/>
            <a:chExt cx="1803400" cy="1217613"/>
          </a:xfrm>
        </p:grpSpPr>
        <p:sp>
          <p:nvSpPr>
            <p:cNvPr id="18" name="Line 17"/>
            <p:cNvSpPr>
              <a:spLocks noChangeShapeType="1"/>
            </p:cNvSpPr>
            <p:nvPr/>
          </p:nvSpPr>
          <p:spPr bwMode="auto">
            <a:xfrm>
              <a:off x="6883400" y="3849688"/>
              <a:ext cx="955675" cy="27940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Oval 24"/>
            <p:cNvSpPr>
              <a:spLocks noChangeArrowheads="1"/>
            </p:cNvSpPr>
            <p:nvPr/>
          </p:nvSpPr>
          <p:spPr bwMode="auto">
            <a:xfrm>
              <a:off x="7807325" y="4002088"/>
              <a:ext cx="503238" cy="46355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rgbClr val="014BA0"/>
                  </a:solidFill>
                  <a:latin typeface="Neutra Text Light" pitchFamily="50" charset="0"/>
                </a:rPr>
                <a:t>5%</a:t>
              </a:r>
            </a:p>
          </p:txBody>
        </p:sp>
        <p:sp>
          <p:nvSpPr>
            <p:cNvPr id="60" name="Line 59"/>
            <p:cNvSpPr>
              <a:spLocks noChangeShapeType="1"/>
            </p:cNvSpPr>
            <p:nvPr/>
          </p:nvSpPr>
          <p:spPr bwMode="auto">
            <a:xfrm flipV="1">
              <a:off x="8118475" y="3849688"/>
              <a:ext cx="66675" cy="15875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1" name="Line 60"/>
            <p:cNvSpPr>
              <a:spLocks noChangeShapeType="1"/>
            </p:cNvSpPr>
            <p:nvPr/>
          </p:nvSpPr>
          <p:spPr bwMode="auto">
            <a:xfrm flipV="1">
              <a:off x="8291513" y="4021138"/>
              <a:ext cx="146050" cy="80962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2" name="Line 61"/>
            <p:cNvSpPr>
              <a:spLocks noChangeShapeType="1"/>
            </p:cNvSpPr>
            <p:nvPr/>
          </p:nvSpPr>
          <p:spPr bwMode="auto">
            <a:xfrm>
              <a:off x="8291513" y="4354513"/>
              <a:ext cx="184150" cy="66675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3" name="Line 62"/>
            <p:cNvSpPr>
              <a:spLocks noChangeShapeType="1"/>
            </p:cNvSpPr>
            <p:nvPr/>
          </p:nvSpPr>
          <p:spPr bwMode="auto">
            <a:xfrm>
              <a:off x="7999413" y="4446588"/>
              <a:ext cx="12700" cy="239712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4" name="Line 63"/>
            <p:cNvSpPr>
              <a:spLocks noChangeShapeType="1"/>
            </p:cNvSpPr>
            <p:nvPr/>
          </p:nvSpPr>
          <p:spPr bwMode="auto">
            <a:xfrm>
              <a:off x="8170863" y="4433888"/>
              <a:ext cx="106362" cy="225425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6" name="Oval 85"/>
            <p:cNvSpPr>
              <a:spLocks noChangeArrowheads="1"/>
            </p:cNvSpPr>
            <p:nvPr/>
          </p:nvSpPr>
          <p:spPr bwMode="auto">
            <a:xfrm>
              <a:off x="8118475" y="3651250"/>
              <a:ext cx="223838" cy="19685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7" name="Oval 86"/>
            <p:cNvSpPr>
              <a:spLocks noChangeArrowheads="1"/>
            </p:cNvSpPr>
            <p:nvPr/>
          </p:nvSpPr>
          <p:spPr bwMode="auto">
            <a:xfrm>
              <a:off x="8429625" y="3897313"/>
              <a:ext cx="223838" cy="19685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8" name="Oval 87"/>
            <p:cNvSpPr>
              <a:spLocks noChangeArrowheads="1"/>
            </p:cNvSpPr>
            <p:nvPr/>
          </p:nvSpPr>
          <p:spPr bwMode="auto">
            <a:xfrm>
              <a:off x="8462963" y="4352925"/>
              <a:ext cx="223837" cy="19685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9" name="Oval 88"/>
            <p:cNvSpPr>
              <a:spLocks noChangeArrowheads="1"/>
            </p:cNvSpPr>
            <p:nvPr/>
          </p:nvSpPr>
          <p:spPr bwMode="auto">
            <a:xfrm>
              <a:off x="8243888" y="4613275"/>
              <a:ext cx="223837" cy="19685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0000FF"/>
                </a:solidFill>
              </a:endParaRPr>
            </a:p>
          </p:txBody>
        </p:sp>
        <p:sp>
          <p:nvSpPr>
            <p:cNvPr id="90" name="Oval 89"/>
            <p:cNvSpPr>
              <a:spLocks noChangeArrowheads="1"/>
            </p:cNvSpPr>
            <p:nvPr/>
          </p:nvSpPr>
          <p:spPr bwMode="auto">
            <a:xfrm>
              <a:off x="7880350" y="4672013"/>
              <a:ext cx="223838" cy="19685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6561138" y="4268788"/>
            <a:ext cx="1503362" cy="1539875"/>
            <a:chOff x="6561138" y="4268788"/>
            <a:chExt cx="1503362" cy="1539875"/>
          </a:xfrm>
        </p:grpSpPr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6561138" y="4268788"/>
              <a:ext cx="661987" cy="688975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7112000" y="4922838"/>
              <a:ext cx="503238" cy="46355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rgbClr val="014BA0"/>
                  </a:solidFill>
                  <a:latin typeface="Neutra Text Light" pitchFamily="50" charset="0"/>
                </a:rPr>
                <a:t>5%</a:t>
              </a:r>
            </a:p>
          </p:txBody>
        </p:sp>
        <p:sp>
          <p:nvSpPr>
            <p:cNvPr id="54" name="Line 53"/>
            <p:cNvSpPr>
              <a:spLocks noChangeShapeType="1"/>
            </p:cNvSpPr>
            <p:nvPr/>
          </p:nvSpPr>
          <p:spPr bwMode="auto">
            <a:xfrm flipV="1">
              <a:off x="7508875" y="4816475"/>
              <a:ext cx="146050" cy="147638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Line 54"/>
            <p:cNvSpPr>
              <a:spLocks noChangeShapeType="1"/>
            </p:cNvSpPr>
            <p:nvPr/>
          </p:nvSpPr>
          <p:spPr bwMode="auto">
            <a:xfrm flipV="1">
              <a:off x="7615238" y="5122863"/>
              <a:ext cx="225425" cy="1270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Line 55"/>
            <p:cNvSpPr>
              <a:spLocks noChangeShapeType="1"/>
            </p:cNvSpPr>
            <p:nvPr/>
          </p:nvSpPr>
          <p:spPr bwMode="auto">
            <a:xfrm>
              <a:off x="7535863" y="5308600"/>
              <a:ext cx="171450" cy="131763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8" name="Line 57"/>
            <p:cNvSpPr>
              <a:spLocks noChangeShapeType="1"/>
            </p:cNvSpPr>
            <p:nvPr/>
          </p:nvSpPr>
          <p:spPr bwMode="auto">
            <a:xfrm flipH="1">
              <a:off x="7110413" y="5360988"/>
              <a:ext cx="120650" cy="18415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Line 58"/>
            <p:cNvSpPr>
              <a:spLocks noChangeShapeType="1"/>
            </p:cNvSpPr>
            <p:nvPr/>
          </p:nvSpPr>
          <p:spPr bwMode="auto">
            <a:xfrm>
              <a:off x="7416800" y="5400675"/>
              <a:ext cx="0" cy="200025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5" name="Oval 74"/>
            <p:cNvSpPr>
              <a:spLocks noChangeArrowheads="1"/>
            </p:cNvSpPr>
            <p:nvPr/>
          </p:nvSpPr>
          <p:spPr bwMode="auto">
            <a:xfrm>
              <a:off x="6951663" y="5546725"/>
              <a:ext cx="223837" cy="19685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1" name="Oval 90"/>
            <p:cNvSpPr>
              <a:spLocks noChangeArrowheads="1"/>
            </p:cNvSpPr>
            <p:nvPr/>
          </p:nvSpPr>
          <p:spPr bwMode="auto">
            <a:xfrm>
              <a:off x="7581900" y="4705350"/>
              <a:ext cx="223838" cy="19685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2" name="Oval 91"/>
            <p:cNvSpPr>
              <a:spLocks noChangeArrowheads="1"/>
            </p:cNvSpPr>
            <p:nvPr/>
          </p:nvSpPr>
          <p:spPr bwMode="auto">
            <a:xfrm>
              <a:off x="7840663" y="5041900"/>
              <a:ext cx="223837" cy="19685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3" name="Oval 92"/>
            <p:cNvSpPr>
              <a:spLocks noChangeArrowheads="1"/>
            </p:cNvSpPr>
            <p:nvPr/>
          </p:nvSpPr>
          <p:spPr bwMode="auto">
            <a:xfrm>
              <a:off x="7661275" y="5394325"/>
              <a:ext cx="223838" cy="19685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4" name="Oval 93"/>
            <p:cNvSpPr>
              <a:spLocks noChangeArrowheads="1"/>
            </p:cNvSpPr>
            <p:nvPr/>
          </p:nvSpPr>
          <p:spPr bwMode="auto">
            <a:xfrm>
              <a:off x="7297738" y="5611813"/>
              <a:ext cx="223837" cy="19685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ChangeArrowheads="1"/>
          </p:cNvSpPr>
          <p:nvPr/>
        </p:nvSpPr>
        <p:spPr bwMode="auto">
          <a:xfrm>
            <a:off x="695325" y="2432050"/>
            <a:ext cx="6843713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457200" algn="l"/>
              </a:tabLst>
            </a:pPr>
            <a:r>
              <a:rPr lang="en-US" sz="1600" dirty="0"/>
              <a:t>●</a:t>
            </a:r>
            <a:r>
              <a:rPr lang="en-US" dirty="0"/>
              <a:t>  </a:t>
            </a:r>
            <a:r>
              <a:rPr lang="en-US" sz="2000" dirty="0">
                <a:latin typeface="Calibri Light" pitchFamily="34" charset="0"/>
              </a:rPr>
              <a:t>High volume agent in office territory</a:t>
            </a:r>
          </a:p>
          <a:p>
            <a:pPr>
              <a:tabLst>
                <a:tab pos="457200" algn="l"/>
              </a:tabLst>
            </a:pPr>
            <a:r>
              <a:rPr lang="en-US" sz="1600" dirty="0"/>
              <a:t>●</a:t>
            </a:r>
            <a:r>
              <a:rPr lang="en-US" dirty="0"/>
              <a:t>  </a:t>
            </a:r>
            <a:r>
              <a:rPr lang="en-US" sz="2000" dirty="0">
                <a:latin typeface="Calibri Light" pitchFamily="34" charset="0"/>
              </a:rPr>
              <a:t>Highly ethical in dealings with agents and public</a:t>
            </a:r>
          </a:p>
          <a:p>
            <a:pPr>
              <a:tabLst>
                <a:tab pos="457200" algn="l"/>
              </a:tabLst>
            </a:pPr>
            <a:r>
              <a:rPr lang="en-US" sz="1600" dirty="0"/>
              <a:t>●</a:t>
            </a:r>
            <a:r>
              <a:rPr lang="en-US" dirty="0"/>
              <a:t>  </a:t>
            </a:r>
            <a:r>
              <a:rPr lang="en-US" sz="2000" dirty="0">
                <a:latin typeface="Calibri Light" pitchFamily="34" charset="0"/>
              </a:rPr>
              <a:t>Fabulous reputation among agents, vendors, etc.</a:t>
            </a:r>
          </a:p>
          <a:p>
            <a:pPr>
              <a:tabLst>
                <a:tab pos="457200" algn="l"/>
              </a:tabLst>
            </a:pPr>
            <a:r>
              <a:rPr lang="en-US" sz="1600" dirty="0"/>
              <a:t>●</a:t>
            </a:r>
            <a:r>
              <a:rPr lang="en-US" dirty="0"/>
              <a:t>  </a:t>
            </a:r>
            <a:r>
              <a:rPr lang="en-US" sz="2000" dirty="0">
                <a:latin typeface="Calibri Light" pitchFamily="34" charset="0"/>
              </a:rPr>
              <a:t>Strong listing base and current inventory</a:t>
            </a:r>
          </a:p>
          <a:p>
            <a:pPr>
              <a:tabLst>
                <a:tab pos="457200" algn="l"/>
              </a:tabLst>
            </a:pPr>
            <a:r>
              <a:rPr lang="en-US" sz="1600" dirty="0"/>
              <a:t>●</a:t>
            </a:r>
            <a:r>
              <a:rPr lang="en-US" dirty="0"/>
              <a:t>  </a:t>
            </a:r>
            <a:r>
              <a:rPr lang="en-US" sz="2000" dirty="0">
                <a:latin typeface="Calibri Light" pitchFamily="34" charset="0"/>
              </a:rPr>
              <a:t>Learning-based performance history</a:t>
            </a:r>
          </a:p>
          <a:p>
            <a:pPr>
              <a:tabLst>
                <a:tab pos="457200" algn="l"/>
              </a:tabLst>
            </a:pPr>
            <a:r>
              <a:rPr lang="en-US" sz="1600" dirty="0"/>
              <a:t>● </a:t>
            </a:r>
            <a:r>
              <a:rPr lang="en-US" dirty="0"/>
              <a:t> </a:t>
            </a:r>
            <a:r>
              <a:rPr lang="en-US" sz="2000" dirty="0">
                <a:latin typeface="Calibri Light" pitchFamily="34" charset="0"/>
              </a:rPr>
              <a:t>Desires building a wealth base for self</a:t>
            </a:r>
          </a:p>
          <a:p>
            <a:pPr>
              <a:tabLst>
                <a:tab pos="457200" algn="l"/>
              </a:tabLst>
            </a:pPr>
            <a:r>
              <a:rPr lang="en-US" sz="1600" dirty="0"/>
              <a:t>●</a:t>
            </a:r>
            <a:r>
              <a:rPr lang="en-US" dirty="0"/>
              <a:t>  </a:t>
            </a:r>
            <a:r>
              <a:rPr lang="en-US" sz="2000" dirty="0">
                <a:latin typeface="Calibri Light" pitchFamily="34" charset="0"/>
              </a:rPr>
              <a:t>Shares knowledge with others</a:t>
            </a:r>
          </a:p>
          <a:p>
            <a:pPr>
              <a:tabLst>
                <a:tab pos="457200" algn="l"/>
              </a:tabLst>
            </a:pPr>
            <a:r>
              <a:rPr lang="en-US" sz="1600" dirty="0"/>
              <a:t>● </a:t>
            </a:r>
            <a:r>
              <a:rPr lang="en-US" dirty="0"/>
              <a:t> </a:t>
            </a:r>
            <a:r>
              <a:rPr lang="en-US" sz="2000" dirty="0">
                <a:latin typeface="Calibri Light" pitchFamily="34" charset="0"/>
              </a:rPr>
              <a:t>Wants to be part of the “Building Team”</a:t>
            </a:r>
          </a:p>
          <a:p>
            <a:pPr>
              <a:tabLst>
                <a:tab pos="457200" algn="l"/>
              </a:tabLst>
            </a:pPr>
            <a:r>
              <a:rPr lang="en-US" sz="1600" dirty="0"/>
              <a:t>●</a:t>
            </a:r>
            <a:r>
              <a:rPr lang="en-US" dirty="0"/>
              <a:t>  </a:t>
            </a:r>
            <a:r>
              <a:rPr lang="en-US" sz="2000" dirty="0">
                <a:latin typeface="Calibri Light" pitchFamily="34" charset="0"/>
              </a:rPr>
              <a:t>Embraces the </a:t>
            </a:r>
            <a:r>
              <a:rPr lang="en-US" sz="2000" dirty="0" err="1">
                <a:latin typeface="Calibri Light" pitchFamily="34" charset="0"/>
              </a:rPr>
              <a:t>Sellstate</a:t>
            </a:r>
            <a:r>
              <a:rPr lang="en-US" sz="2000" dirty="0">
                <a:latin typeface="Calibri Light" pitchFamily="34" charset="0"/>
              </a:rPr>
              <a:t>  model, values, beliefs, and concepts</a:t>
            </a:r>
          </a:p>
          <a:p>
            <a:pPr>
              <a:tabLst>
                <a:tab pos="457200" algn="l"/>
              </a:tabLst>
            </a:pPr>
            <a:r>
              <a:rPr lang="en-US" sz="1600" dirty="0"/>
              <a:t>●</a:t>
            </a:r>
            <a:r>
              <a:rPr lang="en-US" dirty="0"/>
              <a:t>  </a:t>
            </a:r>
            <a:r>
              <a:rPr lang="en-US" sz="2000" dirty="0">
                <a:latin typeface="Calibri Light" pitchFamily="34" charset="0"/>
              </a:rPr>
              <a:t>High energy, drive, influential personality</a:t>
            </a:r>
          </a:p>
          <a:p>
            <a:pPr>
              <a:tabLst>
                <a:tab pos="457200" algn="l"/>
              </a:tabLst>
            </a:pPr>
            <a:r>
              <a:rPr lang="en-US" sz="1600" dirty="0"/>
              <a:t>●</a:t>
            </a:r>
            <a:r>
              <a:rPr lang="en-US" dirty="0"/>
              <a:t>  </a:t>
            </a:r>
            <a:r>
              <a:rPr lang="en-US" sz="2000" dirty="0">
                <a:latin typeface="Calibri Light" pitchFamily="34" charset="0"/>
              </a:rPr>
              <a:t>A strong independent that embodies the above characteristics </a:t>
            </a:r>
          </a:p>
          <a:p>
            <a:pPr eaLnBrk="0" hangingPunct="0">
              <a:tabLst>
                <a:tab pos="457200" algn="l"/>
              </a:tabLst>
            </a:pPr>
            <a:r>
              <a:rPr lang="en-US" sz="2000" dirty="0">
                <a:latin typeface="Calibri Light" pitchFamily="34" charset="0"/>
              </a:rPr>
              <a:t>      </a:t>
            </a:r>
          </a:p>
        </p:txBody>
      </p:sp>
      <p:sp>
        <p:nvSpPr>
          <p:cNvPr id="2" name="Title 1"/>
          <p:cNvSpPr>
            <a:spLocks/>
          </p:cNvSpPr>
          <p:nvPr/>
        </p:nvSpPr>
        <p:spPr bwMode="auto">
          <a:xfrm>
            <a:off x="0" y="1111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600" cap="all" dirty="0">
                <a:solidFill>
                  <a:srgbClr val="003776"/>
                </a:solidFill>
                <a:latin typeface="MS Reference Sans Serif" panose="020B0604030504040204" pitchFamily="34" charset="0"/>
                <a:ea typeface="+mj-ea"/>
                <a:cs typeface="+mj-cs"/>
              </a:rPr>
              <a:t>The Sellstate Pioneer Growth model</a:t>
            </a:r>
          </a:p>
        </p:txBody>
      </p:sp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0" y="1431925"/>
            <a:ext cx="914399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i="1" dirty="0">
                <a:solidFill>
                  <a:srgbClr val="666666"/>
                </a:solidFill>
                <a:latin typeface="Calibri Light" pitchFamily="34" charset="0"/>
              </a:rPr>
              <a:t>     Leverage Your Business Through Leadership</a:t>
            </a:r>
          </a:p>
        </p:txBody>
      </p:sp>
      <p:sp>
        <p:nvSpPr>
          <p:cNvPr id="107525" name="Rectangle 5"/>
          <p:cNvSpPr>
            <a:spLocks noChangeArrowheads="1"/>
          </p:cNvSpPr>
          <p:nvPr/>
        </p:nvSpPr>
        <p:spPr bwMode="auto">
          <a:xfrm>
            <a:off x="409575" y="1952625"/>
            <a:ext cx="4125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666666"/>
                </a:solidFill>
                <a:latin typeface="Calibri Light" pitchFamily="34" charset="0"/>
              </a:rPr>
              <a:t>     </a:t>
            </a:r>
            <a:r>
              <a:rPr lang="en-US" sz="2000" dirty="0">
                <a:solidFill>
                  <a:schemeClr val="tx2"/>
                </a:solidFill>
                <a:latin typeface="MS Reference Sans Serif" pitchFamily="34" charset="0"/>
              </a:rPr>
              <a:t>The Ideal Pioneer Candidate</a:t>
            </a:r>
          </a:p>
        </p:txBody>
      </p:sp>
      <p:sp>
        <p:nvSpPr>
          <p:cNvPr id="9" name="Footer Placeholder 8"/>
          <p:cNvSpPr txBox="1">
            <a:spLocks noGrp="1"/>
          </p:cNvSpPr>
          <p:nvPr/>
        </p:nvSpPr>
        <p:spPr>
          <a:xfrm>
            <a:off x="0" y="6583363"/>
            <a:ext cx="9144000" cy="274637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400" baseline="-25000">
                <a:solidFill>
                  <a:schemeClr val="bg1"/>
                </a:solidFill>
                <a:latin typeface="SF Florencesans SC Exp" pitchFamily="2" charset="0"/>
                <a:cs typeface="+mn-cs"/>
              </a:rPr>
              <a:t>sellstate.com | joinsellstate.com | sellstatesource.com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7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75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7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75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75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75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75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75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75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75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075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075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075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075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075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075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075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075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075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075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000" fill="hold"/>
                                        <p:tgtEl>
                                          <p:spTgt spid="1075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075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/>
          </p:cNvSpPr>
          <p:nvPr/>
        </p:nvSpPr>
        <p:spPr bwMode="auto">
          <a:xfrm>
            <a:off x="0" y="1111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600" cap="all" dirty="0" smtClean="0">
                <a:solidFill>
                  <a:srgbClr val="003776"/>
                </a:solidFill>
                <a:latin typeface="MS Reference Sans Serif" panose="020B0604030504040204" pitchFamily="34" charset="0"/>
                <a:ea typeface="+mj-ea"/>
                <a:cs typeface="+mj-cs"/>
              </a:rPr>
              <a:t>The </a:t>
            </a:r>
            <a:r>
              <a:rPr lang="en-US" sz="2600" cap="all" dirty="0" err="1" smtClean="0">
                <a:solidFill>
                  <a:srgbClr val="003776"/>
                </a:solidFill>
                <a:latin typeface="MS Reference Sans Serif" panose="020B0604030504040204" pitchFamily="34" charset="0"/>
                <a:ea typeface="+mj-ea"/>
                <a:cs typeface="+mj-cs"/>
              </a:rPr>
              <a:t>Sellstate</a:t>
            </a:r>
            <a:r>
              <a:rPr lang="en-US" sz="2600" cap="all" dirty="0" smtClean="0">
                <a:solidFill>
                  <a:srgbClr val="003776"/>
                </a:solidFill>
                <a:latin typeface="MS Reference Sans Serif" panose="020B0604030504040204" pitchFamily="34" charset="0"/>
                <a:ea typeface="+mj-ea"/>
                <a:cs typeface="+mj-cs"/>
              </a:rPr>
              <a:t> Pioneer Growth model</a:t>
            </a:r>
            <a:endParaRPr lang="en-US" sz="2600" cap="all" dirty="0">
              <a:solidFill>
                <a:srgbClr val="003776"/>
              </a:solidFill>
              <a:latin typeface="MS Reference Sans Serif" panose="020B0604030504040204" pitchFamily="34" charset="0"/>
              <a:ea typeface="+mj-ea"/>
              <a:cs typeface="+mj-cs"/>
            </a:endParaRPr>
          </a:p>
        </p:txBody>
      </p:sp>
      <p:sp>
        <p:nvSpPr>
          <p:cNvPr id="108549" name="Rectangle 5"/>
          <p:cNvSpPr>
            <a:spLocks noChangeArrowheads="1"/>
          </p:cNvSpPr>
          <p:nvPr/>
        </p:nvSpPr>
        <p:spPr bwMode="auto">
          <a:xfrm>
            <a:off x="0" y="1431925"/>
            <a:ext cx="914399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i="1" dirty="0" smtClean="0">
                <a:solidFill>
                  <a:srgbClr val="666666"/>
                </a:solidFill>
                <a:latin typeface="Calibri Light" pitchFamily="34" charset="0"/>
              </a:rPr>
              <a:t>     Leverage Your Business Through Leadership</a:t>
            </a:r>
            <a:endParaRPr lang="en-US" sz="2400" i="1" dirty="0">
              <a:solidFill>
                <a:srgbClr val="666666"/>
              </a:solidFill>
              <a:latin typeface="Calibri Light" pitchFamily="34" charset="0"/>
            </a:endParaRPr>
          </a:p>
        </p:txBody>
      </p:sp>
      <p:sp>
        <p:nvSpPr>
          <p:cNvPr id="108551" name="Rectangle 7"/>
          <p:cNvSpPr>
            <a:spLocks noChangeArrowheads="1"/>
          </p:cNvSpPr>
          <p:nvPr/>
        </p:nvSpPr>
        <p:spPr bwMode="auto">
          <a:xfrm>
            <a:off x="485775" y="1978025"/>
            <a:ext cx="7431088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/>
              <a:t>●</a:t>
            </a:r>
            <a:r>
              <a:rPr lang="en-US" dirty="0"/>
              <a:t>  </a:t>
            </a:r>
            <a:r>
              <a:rPr lang="en-US" sz="2400" dirty="0">
                <a:latin typeface="Calibri Light" pitchFamily="34" charset="0"/>
              </a:rPr>
              <a:t>What is Required to Run This Model?</a:t>
            </a:r>
          </a:p>
          <a:p>
            <a:endParaRPr lang="en-US" sz="2400" dirty="0">
              <a:latin typeface="Calibri Light" pitchFamily="34" charset="0"/>
            </a:endParaRPr>
          </a:p>
          <a:p>
            <a:r>
              <a:rPr lang="en-US" sz="1600" dirty="0"/>
              <a:t>●</a:t>
            </a:r>
            <a:r>
              <a:rPr lang="en-US" dirty="0"/>
              <a:t>  </a:t>
            </a:r>
            <a:r>
              <a:rPr lang="en-US" sz="2400" dirty="0">
                <a:latin typeface="Calibri Light" pitchFamily="34" charset="0"/>
              </a:rPr>
              <a:t>Leadership at Every Level of Operation</a:t>
            </a:r>
          </a:p>
          <a:p>
            <a:endParaRPr lang="en-US" sz="2400" dirty="0">
              <a:latin typeface="Calibri Light" pitchFamily="34" charset="0"/>
            </a:endParaRPr>
          </a:p>
          <a:p>
            <a:r>
              <a:rPr lang="en-US" sz="1600" dirty="0"/>
              <a:t>●</a:t>
            </a:r>
            <a:r>
              <a:rPr lang="en-US" dirty="0"/>
              <a:t>  </a:t>
            </a:r>
            <a:r>
              <a:rPr lang="en-US" sz="2400" dirty="0">
                <a:latin typeface="Calibri Light" pitchFamily="34" charset="0"/>
              </a:rPr>
              <a:t>Why is Leadership Necessary?</a:t>
            </a:r>
          </a:p>
          <a:p>
            <a:endParaRPr lang="en-US" sz="2400" dirty="0">
              <a:latin typeface="Calibri Light" pitchFamily="34" charset="0"/>
            </a:endParaRPr>
          </a:p>
          <a:p>
            <a:r>
              <a:rPr lang="en-US" sz="1600" dirty="0"/>
              <a:t>●</a:t>
            </a:r>
            <a:r>
              <a:rPr lang="en-US" dirty="0"/>
              <a:t>  </a:t>
            </a:r>
            <a:r>
              <a:rPr lang="en-US" sz="2400" dirty="0">
                <a:latin typeface="Calibri Light" pitchFamily="34" charset="0"/>
              </a:rPr>
              <a:t>Our Level in Life Rises and Falls on our Level </a:t>
            </a:r>
            <a:r>
              <a:rPr lang="en-US" sz="2400" dirty="0" err="1">
                <a:latin typeface="Calibri Light" pitchFamily="34" charset="0"/>
              </a:rPr>
              <a:t>ofLeadership</a:t>
            </a:r>
            <a:endParaRPr lang="en-US" sz="2400" dirty="0">
              <a:latin typeface="Calibri Light" pitchFamily="34" charset="0"/>
            </a:endParaRPr>
          </a:p>
          <a:p>
            <a:endParaRPr lang="en-US" sz="2400" dirty="0">
              <a:latin typeface="Calibri Light" pitchFamily="34" charset="0"/>
            </a:endParaRPr>
          </a:p>
          <a:p>
            <a:r>
              <a:rPr lang="en-US" sz="1600" dirty="0"/>
              <a:t>●</a:t>
            </a:r>
            <a:r>
              <a:rPr lang="en-US" dirty="0"/>
              <a:t>  </a:t>
            </a:r>
            <a:r>
              <a:rPr lang="en-US" sz="2400" dirty="0">
                <a:latin typeface="Calibri Light" pitchFamily="34" charset="0"/>
              </a:rPr>
              <a:t>The Best Require This Leadership In Order To Follow You</a:t>
            </a:r>
          </a:p>
          <a:p>
            <a:endParaRPr lang="en-US" sz="2400" dirty="0">
              <a:latin typeface="Calibri Light" pitchFamily="34" charset="0"/>
            </a:endParaRPr>
          </a:p>
          <a:p>
            <a:endParaRPr lang="en-US" sz="2400" dirty="0">
              <a:solidFill>
                <a:srgbClr val="666666"/>
              </a:solidFill>
              <a:latin typeface="Calibri Light" pitchFamily="34" charset="0"/>
            </a:endParaRPr>
          </a:p>
        </p:txBody>
      </p:sp>
      <p:sp>
        <p:nvSpPr>
          <p:cNvPr id="9" name="Footer Placeholder 8"/>
          <p:cNvSpPr txBox="1">
            <a:spLocks noGrp="1"/>
          </p:cNvSpPr>
          <p:nvPr/>
        </p:nvSpPr>
        <p:spPr>
          <a:xfrm>
            <a:off x="0" y="6583363"/>
            <a:ext cx="9144000" cy="274637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400" baseline="-25000">
                <a:solidFill>
                  <a:schemeClr val="bg1"/>
                </a:solidFill>
                <a:latin typeface="SF Florencesans SC Exp" pitchFamily="2" charset="0"/>
                <a:cs typeface="+mn-cs"/>
              </a:rPr>
              <a:t>sellstate.com | joinsellstate.com | sellstatesource.com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8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8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85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85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85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85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85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85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85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85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/>
          </p:cNvSpPr>
          <p:nvPr/>
        </p:nvSpPr>
        <p:spPr bwMode="auto">
          <a:xfrm>
            <a:off x="0" y="11112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600" cap="all" dirty="0">
                <a:solidFill>
                  <a:srgbClr val="003776"/>
                </a:solidFill>
                <a:latin typeface="MS Reference Sans Serif" panose="020B0604030504040204" pitchFamily="34" charset="0"/>
                <a:ea typeface="+mj-ea"/>
                <a:cs typeface="+mj-cs"/>
              </a:rPr>
              <a:t>The Sellstate Pioneer Growth model</a:t>
            </a:r>
          </a:p>
        </p:txBody>
      </p:sp>
      <p:sp>
        <p:nvSpPr>
          <p:cNvPr id="109571" name="Rectangle 3"/>
          <p:cNvSpPr>
            <a:spLocks noChangeArrowheads="1"/>
          </p:cNvSpPr>
          <p:nvPr/>
        </p:nvSpPr>
        <p:spPr bwMode="auto">
          <a:xfrm>
            <a:off x="0" y="1431925"/>
            <a:ext cx="9143999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i="1" dirty="0">
                <a:solidFill>
                  <a:srgbClr val="666666"/>
                </a:solidFill>
                <a:latin typeface="Calibri Light" pitchFamily="34" charset="0"/>
              </a:rPr>
              <a:t>     Leverage Your Business Through Leadership</a:t>
            </a:r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485775" y="1978025"/>
            <a:ext cx="573405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/>
              <a:t>●</a:t>
            </a:r>
            <a:r>
              <a:rPr lang="en-US" dirty="0"/>
              <a:t>  </a:t>
            </a:r>
            <a:r>
              <a:rPr lang="en-US" sz="2400" dirty="0">
                <a:latin typeface="Calibri Light" pitchFamily="34" charset="0"/>
              </a:rPr>
              <a:t>Necessary Reading – John Maxwell’s</a:t>
            </a:r>
          </a:p>
          <a:p>
            <a:endParaRPr lang="en-US" sz="2400" dirty="0">
              <a:latin typeface="Calibri Light" pitchFamily="34" charset="0"/>
            </a:endParaRPr>
          </a:p>
          <a:p>
            <a:r>
              <a:rPr lang="en-US" sz="1600" dirty="0"/>
              <a:t>●</a:t>
            </a:r>
            <a:r>
              <a:rPr lang="en-US" dirty="0"/>
              <a:t>  </a:t>
            </a:r>
            <a:r>
              <a:rPr lang="en-US" sz="2400" dirty="0">
                <a:latin typeface="Calibri Light" pitchFamily="34" charset="0"/>
              </a:rPr>
              <a:t>The 21 Irrefutable Laws of Leadership</a:t>
            </a:r>
          </a:p>
          <a:p>
            <a:endParaRPr lang="en-US" sz="2400" dirty="0">
              <a:latin typeface="Calibri Light" pitchFamily="34" charset="0"/>
            </a:endParaRPr>
          </a:p>
          <a:p>
            <a:r>
              <a:rPr lang="en-US" sz="1600" dirty="0"/>
              <a:t>●</a:t>
            </a:r>
            <a:r>
              <a:rPr lang="en-US" dirty="0"/>
              <a:t>  </a:t>
            </a:r>
            <a:r>
              <a:rPr lang="en-US" sz="2400" dirty="0">
                <a:latin typeface="Calibri Light" pitchFamily="34" charset="0"/>
              </a:rPr>
              <a:t>The 17 Indisputable Laws of Teamwork</a:t>
            </a:r>
          </a:p>
          <a:p>
            <a:endParaRPr lang="en-US" sz="2400" dirty="0">
              <a:latin typeface="Calibri Light" pitchFamily="34" charset="0"/>
            </a:endParaRPr>
          </a:p>
          <a:p>
            <a:r>
              <a:rPr lang="en-US" sz="1600" dirty="0"/>
              <a:t>●  </a:t>
            </a:r>
            <a:r>
              <a:rPr lang="en-US" sz="2400" dirty="0">
                <a:latin typeface="Calibri Light" pitchFamily="34" charset="0"/>
              </a:rPr>
              <a:t>The 5 Levels of Leadership</a:t>
            </a:r>
            <a:endParaRPr lang="en-US" sz="1600" dirty="0">
              <a:latin typeface="Calibri Light" pitchFamily="34" charset="0"/>
            </a:endParaRPr>
          </a:p>
          <a:p>
            <a:endParaRPr lang="en-US" sz="2400" dirty="0">
              <a:latin typeface="Calibri Light" pitchFamily="34" charset="0"/>
            </a:endParaRPr>
          </a:p>
          <a:p>
            <a:r>
              <a:rPr lang="en-US" sz="1600" dirty="0"/>
              <a:t>●</a:t>
            </a:r>
            <a:r>
              <a:rPr lang="en-US" dirty="0"/>
              <a:t>  </a:t>
            </a:r>
            <a:r>
              <a:rPr lang="en-US" sz="2400" dirty="0">
                <a:latin typeface="Calibri Light" pitchFamily="34" charset="0"/>
              </a:rPr>
              <a:t>Mentored by a Millionaire – Steven K. Scott</a:t>
            </a:r>
          </a:p>
          <a:p>
            <a:endParaRPr lang="en-US" sz="2400" dirty="0">
              <a:latin typeface="Calibri Light" pitchFamily="34" charset="0"/>
            </a:endParaRPr>
          </a:p>
          <a:p>
            <a:r>
              <a:rPr lang="en-US" sz="1600" dirty="0">
                <a:latin typeface="Calibri Light" pitchFamily="34" charset="0"/>
              </a:rPr>
              <a:t>●</a:t>
            </a:r>
            <a:r>
              <a:rPr lang="en-US" sz="2400" dirty="0">
                <a:latin typeface="Calibri Light" pitchFamily="34" charset="0"/>
              </a:rPr>
              <a:t>  Steven K. Scott’s Message</a:t>
            </a:r>
          </a:p>
          <a:p>
            <a:endParaRPr lang="en-US" sz="2400" dirty="0">
              <a:latin typeface="Calibri Light" pitchFamily="34" charset="0"/>
            </a:endParaRPr>
          </a:p>
          <a:p>
            <a:endParaRPr lang="en-US" sz="2400" dirty="0">
              <a:solidFill>
                <a:srgbClr val="666666"/>
              </a:solidFill>
              <a:latin typeface="Calibri Light" pitchFamily="34" charset="0"/>
            </a:endParaRPr>
          </a:p>
        </p:txBody>
      </p:sp>
      <p:sp>
        <p:nvSpPr>
          <p:cNvPr id="9" name="Footer Placeholder 8"/>
          <p:cNvSpPr txBox="1">
            <a:spLocks noGrp="1"/>
          </p:cNvSpPr>
          <p:nvPr/>
        </p:nvSpPr>
        <p:spPr>
          <a:xfrm>
            <a:off x="0" y="6583363"/>
            <a:ext cx="9144000" cy="274637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pc="400" baseline="-25000">
                <a:solidFill>
                  <a:schemeClr val="bg1"/>
                </a:solidFill>
                <a:latin typeface="SF Florencesans SC Exp" pitchFamily="2" charset="0"/>
                <a:cs typeface="+mn-cs"/>
              </a:rPr>
              <a:t>sellstate.com | joinsellstate.com | sellstatesource.com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95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9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95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95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95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95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95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95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95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PC1\Desktop\Growth 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4363" y="1900238"/>
            <a:ext cx="4113212" cy="458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Char char="•"/>
            </a:pPr>
            <a:r>
              <a:rPr lang="en-US" dirty="0" smtClean="0"/>
              <a:t>Powerful Launch to your franchise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 smtClean="0"/>
              <a:t>Powerful leadership environment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 smtClean="0"/>
              <a:t>Attracts the top agents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 smtClean="0"/>
              <a:t>Improves culture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 smtClean="0"/>
              <a:t>Empowers industry leaders</a:t>
            </a:r>
          </a:p>
          <a:p>
            <a:pPr eaLnBrk="1" hangingPunct="1">
              <a:buFont typeface="Arial" charset="0"/>
              <a:buChar char="•"/>
            </a:pPr>
            <a:r>
              <a:rPr lang="en-US" dirty="0" smtClean="0"/>
              <a:t>The Most Innovative Growth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      Model The Real Estate Industry</a:t>
            </a:r>
          </a:p>
          <a:p>
            <a:pPr eaLnBrk="1" hangingPunct="1">
              <a:buFont typeface="Arial" charset="0"/>
              <a:buNone/>
            </a:pPr>
            <a:r>
              <a:rPr lang="en-US" dirty="0" smtClean="0"/>
              <a:t>      Has Ever Experienced</a:t>
            </a:r>
          </a:p>
        </p:txBody>
      </p:sp>
      <p:sp>
        <p:nvSpPr>
          <p:cNvPr id="8" name="Subtitle 7"/>
          <p:cNvSpPr>
            <a:spLocks noGrp="1"/>
          </p:cNvSpPr>
          <p:nvPr>
            <p:ph type="subTitle" idx="13"/>
          </p:nvPr>
        </p:nvSpPr>
        <p:spPr>
          <a:xfrm>
            <a:off x="0" y="1524000"/>
            <a:ext cx="9144000" cy="457200"/>
          </a:xfrm>
        </p:spPr>
        <p:txBody>
          <a:bodyPr/>
          <a:lstStyle/>
          <a:p>
            <a:pPr algn="ctr" eaLnBrk="1" hangingPunct="1"/>
            <a:r>
              <a:rPr lang="en-US" sz="2400" dirty="0" smtClean="0"/>
              <a:t>Leverage Your Business Through the Leadership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11250"/>
            <a:ext cx="9144000" cy="457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Sellstate Pioneer Growth model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sellstate.com | joinsellstate.com | sellstatesource.com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theme/theme1.xml><?xml version="1.0" encoding="utf-8"?>
<a:theme xmlns:a="http://schemas.openxmlformats.org/drawingml/2006/main" name="Sellstate Power 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Sellstate Power Point Template</Template>
  <TotalTime>1748</TotalTime>
  <Words>543</Words>
  <Application>Microsoft Office PowerPoint</Application>
  <PresentationFormat>On-screen Show (4:3)</PresentationFormat>
  <Paragraphs>111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MS Reference Sans Serif</vt:lpstr>
      <vt:lpstr>Neutra Text Light</vt:lpstr>
      <vt:lpstr>Neutra Text TF Light</vt:lpstr>
      <vt:lpstr>SF Florencesans SC Exp</vt:lpstr>
      <vt:lpstr>Wingdings 3</vt:lpstr>
      <vt:lpstr>Sellstate Power Point Template</vt:lpstr>
      <vt:lpstr>The sellstate system</vt:lpstr>
      <vt:lpstr>PowerPoint Presentation</vt:lpstr>
      <vt:lpstr>PowerPoint Presentation</vt:lpstr>
      <vt:lpstr>PowerPoint Presentation</vt:lpstr>
      <vt:lpstr>The Sellstate Pioneer growth Model</vt:lpstr>
      <vt:lpstr>PowerPoint Presentation</vt:lpstr>
      <vt:lpstr>PowerPoint Presentation</vt:lpstr>
      <vt:lpstr>PowerPoint Presentation</vt:lpstr>
      <vt:lpstr>The Sellstate Pioneer Growth model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Darmanin</dc:creator>
  <cp:lastModifiedBy>Michael Darmanin</cp:lastModifiedBy>
  <cp:revision>174</cp:revision>
  <dcterms:created xsi:type="dcterms:W3CDTF">2014-09-26T14:48:00Z</dcterms:created>
  <dcterms:modified xsi:type="dcterms:W3CDTF">2015-05-14T14:16:04Z</dcterms:modified>
</cp:coreProperties>
</file>